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9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0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1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12.xml" ContentType="application/vnd.openxmlformats-officedocument.theme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13.xml" ContentType="application/vnd.openxmlformats-officedocument.theme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14.xml" ContentType="application/vnd.openxmlformats-officedocument.theme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89" r:id="rId2"/>
    <p:sldMasterId id="2147483791" r:id="rId3"/>
    <p:sldMasterId id="2147483811" r:id="rId4"/>
    <p:sldMasterId id="2147483813" r:id="rId5"/>
    <p:sldMasterId id="2147483844" r:id="rId6"/>
    <p:sldMasterId id="2147483873" r:id="rId7"/>
    <p:sldMasterId id="2147483896" r:id="rId8"/>
    <p:sldMasterId id="2147483919" r:id="rId9"/>
    <p:sldMasterId id="2147483943" r:id="rId10"/>
    <p:sldMasterId id="2147484019" r:id="rId11"/>
    <p:sldMasterId id="2147484044" r:id="rId12"/>
    <p:sldMasterId id="2147484066" r:id="rId13"/>
    <p:sldMasterId id="2147484094" r:id="rId14"/>
    <p:sldMasterId id="2147484098" r:id="rId15"/>
  </p:sldMasterIdLst>
  <p:notesMasterIdLst>
    <p:notesMasterId r:id="rId112"/>
  </p:notesMasterIdLst>
  <p:sldIdLst>
    <p:sldId id="256" r:id="rId16"/>
    <p:sldId id="2134808105" r:id="rId17"/>
    <p:sldId id="2134808209" r:id="rId18"/>
    <p:sldId id="2134808108" r:id="rId19"/>
    <p:sldId id="2134808201" r:id="rId20"/>
    <p:sldId id="2134808109" r:id="rId21"/>
    <p:sldId id="2134808110" r:id="rId22"/>
    <p:sldId id="2134808111" r:id="rId23"/>
    <p:sldId id="2134808112" r:id="rId24"/>
    <p:sldId id="2134808113" r:id="rId25"/>
    <p:sldId id="2134808114" r:id="rId26"/>
    <p:sldId id="2134808115" r:id="rId27"/>
    <p:sldId id="2134808116" r:id="rId28"/>
    <p:sldId id="2134808117" r:id="rId29"/>
    <p:sldId id="2134808118" r:id="rId30"/>
    <p:sldId id="2134808119" r:id="rId31"/>
    <p:sldId id="2134808120" r:id="rId32"/>
    <p:sldId id="2134808187" r:id="rId33"/>
    <p:sldId id="2134808121" r:id="rId34"/>
    <p:sldId id="2134808202" r:id="rId35"/>
    <p:sldId id="2134808122" r:id="rId36"/>
    <p:sldId id="2134808123" r:id="rId37"/>
    <p:sldId id="2134808188" r:id="rId38"/>
    <p:sldId id="2134808124" r:id="rId39"/>
    <p:sldId id="2134808125" r:id="rId40"/>
    <p:sldId id="2134808126" r:id="rId41"/>
    <p:sldId id="2134808128" r:id="rId42"/>
    <p:sldId id="2134808129" r:id="rId43"/>
    <p:sldId id="2134808130" r:id="rId44"/>
    <p:sldId id="2134808131" r:id="rId45"/>
    <p:sldId id="2134808132" r:id="rId46"/>
    <p:sldId id="2134808133" r:id="rId47"/>
    <p:sldId id="2134808134" r:id="rId48"/>
    <p:sldId id="2134808135" r:id="rId49"/>
    <p:sldId id="2134808203" r:id="rId50"/>
    <p:sldId id="2134808204" r:id="rId51"/>
    <p:sldId id="2134808205" r:id="rId52"/>
    <p:sldId id="2134808206" r:id="rId53"/>
    <p:sldId id="2134808189" r:id="rId54"/>
    <p:sldId id="2134808136" r:id="rId55"/>
    <p:sldId id="2134808137" r:id="rId56"/>
    <p:sldId id="2134808190" r:id="rId57"/>
    <p:sldId id="2134808138" r:id="rId58"/>
    <p:sldId id="2134808140" r:id="rId59"/>
    <p:sldId id="2134808191" r:id="rId60"/>
    <p:sldId id="2134808142" r:id="rId61"/>
    <p:sldId id="2134808143" r:id="rId62"/>
    <p:sldId id="2134808192" r:id="rId63"/>
    <p:sldId id="2134808144" r:id="rId64"/>
    <p:sldId id="2134808145" r:id="rId65"/>
    <p:sldId id="2134808159" r:id="rId66"/>
    <p:sldId id="2134808207" r:id="rId67"/>
    <p:sldId id="2134808156" r:id="rId68"/>
    <p:sldId id="2134808164" r:id="rId69"/>
    <p:sldId id="2134808193" r:id="rId70"/>
    <p:sldId id="2134808146" r:id="rId71"/>
    <p:sldId id="2134808147" r:id="rId72"/>
    <p:sldId id="2134808158" r:id="rId73"/>
    <p:sldId id="2134808160" r:id="rId74"/>
    <p:sldId id="2134808161" r:id="rId75"/>
    <p:sldId id="2134808163" r:id="rId76"/>
    <p:sldId id="2134808165" r:id="rId77"/>
    <p:sldId id="2134808194" r:id="rId78"/>
    <p:sldId id="2134808149" r:id="rId79"/>
    <p:sldId id="2134808151" r:id="rId80"/>
    <p:sldId id="2134808150" r:id="rId81"/>
    <p:sldId id="2134808152" r:id="rId82"/>
    <p:sldId id="2134808162" r:id="rId83"/>
    <p:sldId id="2134808166" r:id="rId84"/>
    <p:sldId id="2134808167" r:id="rId85"/>
    <p:sldId id="2134808170" r:id="rId86"/>
    <p:sldId id="2134808168" r:id="rId87"/>
    <p:sldId id="2134808169" r:id="rId88"/>
    <p:sldId id="2134808171" r:id="rId89"/>
    <p:sldId id="2134808195" r:id="rId90"/>
    <p:sldId id="2134808153" r:id="rId91"/>
    <p:sldId id="2134808155" r:id="rId92"/>
    <p:sldId id="2134808154" r:id="rId93"/>
    <p:sldId id="2134808157" r:id="rId94"/>
    <p:sldId id="2134808172" r:id="rId95"/>
    <p:sldId id="2134808173" r:id="rId96"/>
    <p:sldId id="2134808174" r:id="rId97"/>
    <p:sldId id="2134808175" r:id="rId98"/>
    <p:sldId id="2134808176" r:id="rId99"/>
    <p:sldId id="2134808177" r:id="rId100"/>
    <p:sldId id="2134808196" r:id="rId101"/>
    <p:sldId id="2134808178" r:id="rId102"/>
    <p:sldId id="2134808179" r:id="rId103"/>
    <p:sldId id="2134808180" r:id="rId104"/>
    <p:sldId id="2134808181" r:id="rId105"/>
    <p:sldId id="2134808183" r:id="rId106"/>
    <p:sldId id="2134808182" r:id="rId107"/>
    <p:sldId id="2134808186" r:id="rId108"/>
    <p:sldId id="2134808197" r:id="rId109"/>
    <p:sldId id="2134808208" r:id="rId110"/>
    <p:sldId id="406" r:id="rId111"/>
  </p:sldIdLst>
  <p:sldSz cx="9144000" cy="5715000" type="screen16x10"/>
  <p:notesSz cx="6858000" cy="9144000"/>
  <p:defaultTextStyle>
    <a:defPPr>
      <a:defRPr lang="en-US"/>
    </a:defPPr>
    <a:lvl1pPr marL="0" algn="l" defTabSz="4566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638" algn="l" defTabSz="4566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266" algn="l" defTabSz="4566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896" algn="l" defTabSz="4566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536" algn="l" defTabSz="4566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158" algn="l" defTabSz="4566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791" algn="l" defTabSz="4566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432" algn="l" defTabSz="4566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068" algn="l" defTabSz="45663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A2C9EC-AEA5-4F34-9A67-6754F5BF386D}">
          <p14:sldIdLst>
            <p14:sldId id="256"/>
            <p14:sldId id="2134808105"/>
          </p14:sldIdLst>
        </p14:section>
        <p14:section name="MY-Doc Registration" id="{B970458F-B715-48E7-935E-BEF464145BA8}">
          <p14:sldIdLst>
            <p14:sldId id="2134808209"/>
            <p14:sldId id="2134808108"/>
            <p14:sldId id="2134808201"/>
            <p14:sldId id="2134808109"/>
            <p14:sldId id="2134808110"/>
            <p14:sldId id="2134808111"/>
            <p14:sldId id="2134808112"/>
            <p14:sldId id="2134808113"/>
            <p14:sldId id="2134808114"/>
            <p14:sldId id="2134808115"/>
            <p14:sldId id="2134808116"/>
            <p14:sldId id="2134808117"/>
            <p14:sldId id="2134808118"/>
            <p14:sldId id="2134808119"/>
            <p14:sldId id="2134808120"/>
          </p14:sldIdLst>
        </p14:section>
        <p14:section name="MA-QAM" id="{C4AD491E-E016-4A7B-8843-48587E5340B1}">
          <p14:sldIdLst>
            <p14:sldId id="2134808187"/>
            <p14:sldId id="2134808121"/>
            <p14:sldId id="2134808202"/>
            <p14:sldId id="2134808122"/>
            <p14:sldId id="2134808123"/>
          </p14:sldIdLst>
        </p14:section>
        <p14:section name="MP-Data Entry" id="{66EC78C1-12CF-4C16-B0C1-698ACE34CD13}">
          <p14:sldIdLst>
            <p14:sldId id="2134808188"/>
            <p14:sldId id="2134808124"/>
            <p14:sldId id="2134808125"/>
            <p14:sldId id="2134808126"/>
            <p14:sldId id="2134808128"/>
            <p14:sldId id="2134808129"/>
            <p14:sldId id="2134808130"/>
            <p14:sldId id="2134808131"/>
            <p14:sldId id="2134808132"/>
            <p14:sldId id="2134808133"/>
            <p14:sldId id="2134808134"/>
            <p14:sldId id="2134808135"/>
            <p14:sldId id="2134808203"/>
            <p14:sldId id="2134808204"/>
            <p14:sldId id="2134808205"/>
            <p14:sldId id="2134808206"/>
          </p14:sldIdLst>
        </p14:section>
        <p14:section name="MP-Application Check" id="{F8B31C85-5973-4E41-9A06-ABA7C87BA513}">
          <p14:sldIdLst>
            <p14:sldId id="2134808189"/>
            <p14:sldId id="2134808136"/>
            <p14:sldId id="2134808137"/>
          </p14:sldIdLst>
        </p14:section>
        <p14:section name="MA-Phone Verification" id="{6DA23DB4-B28D-4684-9DDA-C2095F1DD2A9}">
          <p14:sldIdLst>
            <p14:sldId id="2134808190"/>
            <p14:sldId id="2134808138"/>
            <p14:sldId id="2134808140"/>
          </p14:sldIdLst>
        </p14:section>
        <p14:section name="MA-Merchant Analyst" id="{FF4996D9-C5B5-419F-B192-6237EF237440}">
          <p14:sldIdLst>
            <p14:sldId id="2134808191"/>
            <p14:sldId id="2134808142"/>
            <p14:sldId id="2134808143"/>
          </p14:sldIdLst>
        </p14:section>
        <p14:section name="SCREEN BMRI" id="{8FD6C6F1-E3E1-407D-9B7B-ECA4FE065B8F}">
          <p14:sldIdLst>
            <p14:sldId id="2134808192"/>
            <p14:sldId id="2134808144"/>
            <p14:sldId id="2134808145"/>
            <p14:sldId id="2134808159"/>
            <p14:sldId id="2134808207"/>
            <p14:sldId id="2134808156"/>
            <p14:sldId id="2134808164"/>
          </p14:sldIdLst>
        </p14:section>
        <p14:section name="SCREEN BTN" id="{B3DF5A65-C894-47ED-9BD7-BF873C3E7A0D}">
          <p14:sldIdLst>
            <p14:sldId id="2134808193"/>
            <p14:sldId id="2134808146"/>
            <p14:sldId id="2134808147"/>
            <p14:sldId id="2134808158"/>
            <p14:sldId id="2134808160"/>
            <p14:sldId id="2134808161"/>
            <p14:sldId id="2134808163"/>
            <p14:sldId id="2134808165"/>
          </p14:sldIdLst>
        </p14:section>
        <p14:section name="SCREEN BRI" id="{3DABF61F-8EDC-4D31-9D0E-60972E434796}">
          <p14:sldIdLst>
            <p14:sldId id="2134808194"/>
            <p14:sldId id="2134808149"/>
            <p14:sldId id="2134808151"/>
            <p14:sldId id="2134808150"/>
            <p14:sldId id="2134808152"/>
            <p14:sldId id="2134808162"/>
            <p14:sldId id="2134808166"/>
            <p14:sldId id="2134808167"/>
            <p14:sldId id="2134808170"/>
            <p14:sldId id="2134808168"/>
            <p14:sldId id="2134808169"/>
            <p14:sldId id="2134808171"/>
          </p14:sldIdLst>
        </p14:section>
        <p14:section name="SCREEN BNI" id="{87C5A334-C359-4B84-B161-592DB0CFCE97}">
          <p14:sldIdLst>
            <p14:sldId id="2134808195"/>
            <p14:sldId id="2134808153"/>
            <p14:sldId id="2134808155"/>
            <p14:sldId id="2134808154"/>
            <p14:sldId id="2134808157"/>
            <p14:sldId id="2134808172"/>
            <p14:sldId id="2134808173"/>
            <p14:sldId id="2134808174"/>
            <p14:sldId id="2134808175"/>
            <p14:sldId id="2134808176"/>
            <p14:sldId id="2134808177"/>
          </p14:sldIdLst>
        </p14:section>
        <p14:section name="Approval Final" id="{02832BE3-D508-4ABA-BB8C-2388ED7AF1D7}">
          <p14:sldIdLst>
            <p14:sldId id="2134808196"/>
            <p14:sldId id="2134808178"/>
            <p14:sldId id="2134808179"/>
            <p14:sldId id="2134808180"/>
            <p14:sldId id="2134808181"/>
            <p14:sldId id="2134808183"/>
            <p14:sldId id="2134808182"/>
            <p14:sldId id="2134808186"/>
            <p14:sldId id="2134808197"/>
            <p14:sldId id="2134808208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63"/>
    <a:srgbClr val="A2ABB4"/>
    <a:srgbClr val="FFFFFF"/>
    <a:srgbClr val="E5EEFA"/>
    <a:srgbClr val="000000"/>
    <a:srgbClr val="FFFFA2"/>
    <a:srgbClr val="A8DAFF"/>
    <a:srgbClr val="108001"/>
    <a:srgbClr val="180600"/>
    <a:srgbClr val="CD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1" autoAdjust="0"/>
    <p:restoredTop sz="94444" autoAdjust="0"/>
  </p:normalViewPr>
  <p:slideViewPr>
    <p:cSldViewPr snapToGrid="0" snapToObjects="1">
      <p:cViewPr varScale="1">
        <p:scale>
          <a:sx n="98" d="100"/>
          <a:sy n="98" d="100"/>
        </p:scale>
        <p:origin x="941" y="67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113" Type="http://schemas.openxmlformats.org/officeDocument/2006/relationships/presProps" Target="presProps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54" Type="http://schemas.openxmlformats.org/officeDocument/2006/relationships/slide" Target="slides/slide39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14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slide" Target="slides/slide9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slide" Target="slides/slide95.xml"/><Relationship Id="rId115" Type="http://schemas.openxmlformats.org/officeDocument/2006/relationships/theme" Target="theme/theme1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Relationship Id="rId116" Type="http://schemas.openxmlformats.org/officeDocument/2006/relationships/tableStyles" Target="tableStyle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62" Type="http://schemas.openxmlformats.org/officeDocument/2006/relationships/slide" Target="slides/slide47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111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451EF-C65C-C740-89D1-03FDA158FF2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9316B-BF9F-BA4F-9A1B-B483EDDAA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5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6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638" algn="l" defTabSz="4566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266" algn="l" defTabSz="4566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896" algn="l" defTabSz="4566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536" algn="l" defTabSz="4566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158" algn="l" defTabSz="4566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791" algn="l" defTabSz="4566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432" algn="l" defTabSz="4566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068" algn="l" defTabSz="4566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F9316B-BF9F-BA4F-9A1B-B483EDDAA2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6.svg"/><Relationship Id="rId4" Type="http://schemas.openxmlformats.org/officeDocument/2006/relationships/image" Target="../media/image43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0.svg"/><Relationship Id="rId4" Type="http://schemas.openxmlformats.org/officeDocument/2006/relationships/image" Target="../media/image48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0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svg"/><Relationship Id="rId4" Type="http://schemas.openxmlformats.org/officeDocument/2006/relationships/image" Target="../media/image24.pn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1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1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1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1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1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6.svg"/><Relationship Id="rId4" Type="http://schemas.openxmlformats.org/officeDocument/2006/relationships/image" Target="../media/image43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svg"/><Relationship Id="rId4" Type="http://schemas.openxmlformats.org/officeDocument/2006/relationships/image" Target="../media/image24.pn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1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0.svg"/><Relationship Id="rId4" Type="http://schemas.openxmlformats.org/officeDocument/2006/relationships/image" Target="../media/image69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2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2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2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2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2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6.svg"/><Relationship Id="rId4" Type="http://schemas.openxmlformats.org/officeDocument/2006/relationships/image" Target="../media/image43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2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2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0.svg"/><Relationship Id="rId4" Type="http://schemas.openxmlformats.org/officeDocument/2006/relationships/image" Target="../media/image48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2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0.sv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3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1.svg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3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1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3.svg"/></Relationships>
</file>

<file path=ppt/slideLayouts/_rels/slideLayout2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9.png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5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5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5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5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5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5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5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6.svg"/><Relationship Id="rId4" Type="http://schemas.openxmlformats.org/officeDocument/2006/relationships/image" Target="../media/image43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30.svg"/><Relationship Id="rId4" Type="http://schemas.openxmlformats.org/officeDocument/2006/relationships/image" Target="../media/image4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5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50.sv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1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6.svg"/><Relationship Id="rId4" Type="http://schemas.openxmlformats.org/officeDocument/2006/relationships/image" Target="../media/image4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0.svg"/><Relationship Id="rId4" Type="http://schemas.openxmlformats.org/officeDocument/2006/relationships/image" Target="../media/image4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0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6.svg"/><Relationship Id="rId4" Type="http://schemas.openxmlformats.org/officeDocument/2006/relationships/image" Target="../media/image4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0.svg"/><Relationship Id="rId4" Type="http://schemas.openxmlformats.org/officeDocument/2006/relationships/image" Target="../media/image4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9CB7A71-FD15-41F1-9CD5-5B00C642BB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" y="0"/>
            <a:ext cx="9142223" cy="5715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BC05DD-BDA9-4CF9-8CA2-610A758D68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10047" y="-117722"/>
            <a:ext cx="6259679" cy="5584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43F03E-44BA-46EB-B4DD-CB45092E5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6366" y="3085867"/>
            <a:ext cx="4866868" cy="961001"/>
          </a:xfrm>
          <a:prstGeom prst="rect">
            <a:avLst/>
          </a:prstGeom>
        </p:spPr>
        <p:txBody>
          <a:bodyPr lIns="71234" tIns="35619" rIns="71234" bIns="35619" anchor="ctr"/>
          <a:lstStyle>
            <a:lvl1pPr algn="l">
              <a:lnSpc>
                <a:spcPts val="2964"/>
              </a:lnSpc>
              <a:defRPr sz="3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83A94-A757-4902-A421-86DB45205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6366" y="4072623"/>
            <a:ext cx="4866868" cy="284955"/>
          </a:xfrm>
          <a:prstGeom prst="rect">
            <a:avLst/>
          </a:prstGeom>
        </p:spPr>
        <p:txBody>
          <a:bodyPr lIns="71234" tIns="35619" rIns="71234" bIns="35619"/>
          <a:lstStyle>
            <a:lvl1pPr marL="0" indent="0" algn="l">
              <a:lnSpc>
                <a:spcPts val="1560"/>
              </a:lnSpc>
              <a:buNone/>
              <a:defRPr sz="1900" b="1">
                <a:solidFill>
                  <a:schemeClr val="bg1">
                    <a:lumMod val="65000"/>
                  </a:schemeClr>
                </a:solidFill>
              </a:defRPr>
            </a:lvl1pPr>
            <a:lvl2pPr marL="356178" indent="0" algn="ctr">
              <a:buNone/>
              <a:defRPr sz="1600"/>
            </a:lvl2pPr>
            <a:lvl3pPr marL="712351" indent="0" algn="ctr">
              <a:buNone/>
              <a:defRPr sz="1400"/>
            </a:lvl3pPr>
            <a:lvl4pPr marL="1068527" indent="0" algn="ctr">
              <a:buNone/>
              <a:defRPr sz="1200"/>
            </a:lvl4pPr>
            <a:lvl5pPr marL="1424697" indent="0" algn="ctr">
              <a:buNone/>
              <a:defRPr sz="1200"/>
            </a:lvl5pPr>
            <a:lvl6pPr marL="1780878" indent="0" algn="ctr">
              <a:buNone/>
              <a:defRPr sz="1200"/>
            </a:lvl6pPr>
            <a:lvl7pPr marL="2137056" indent="0" algn="ctr">
              <a:buNone/>
              <a:defRPr sz="1200"/>
            </a:lvl7pPr>
            <a:lvl8pPr marL="2493219" indent="0" algn="ctr">
              <a:buNone/>
              <a:defRPr sz="1200"/>
            </a:lvl8pPr>
            <a:lvl9pPr marL="284939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588BB-2AB8-4CA5-B458-9ACCB25C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6366" y="5405751"/>
            <a:ext cx="3064817" cy="190531"/>
          </a:xfrm>
          <a:prstGeom prst="rect">
            <a:avLst/>
          </a:prstGeom>
        </p:spPr>
        <p:txBody>
          <a:bodyPr lIns="91350" tIns="45673" rIns="91350" bIns="45673"/>
          <a:lstStyle>
            <a:lvl1pPr>
              <a:defRPr sz="9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2C4C9EE-6573-A842-AA8E-F7D6599F9B09}" type="datetimeFigureOut">
              <a:rPr lang="en-US" smtClean="0"/>
              <a:t>7/28/2022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9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1153437" y="1736839"/>
            <a:ext cx="6856508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C17CE-64D0-4CF3-AB6E-FD2CC7EDF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7186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2979688"/>
      </p:ext>
    </p:extLst>
  </p:cSld>
  <p:clrMapOvr>
    <a:masterClrMapping/>
  </p:clrMapOvr>
  <p:transition spd="slow">
    <p:push dir="u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7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85" tIns="35644" rIns="71285" bIns="35644" rtlCol="0" anchor="ctr"/>
          <a:lstStyle/>
          <a:p>
            <a:pPr algn="ctr" defTabSz="712862"/>
            <a:endParaRPr lang="en-AU" sz="11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7" y="354418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7"/>
            <a:ext cx="1212620" cy="145244"/>
          </a:xfrm>
          <a:prstGeom prst="rect">
            <a:avLst/>
          </a:prstGeom>
        </p:spPr>
        <p:txBody>
          <a:bodyPr lIns="71285" tIns="35644" rIns="71285" bIns="35644"/>
          <a:lstStyle>
            <a:lvl1pPr algn="r">
              <a:defRPr sz="600">
                <a:solidFill>
                  <a:srgbClr val="4AD2F5"/>
                </a:solidFill>
              </a:defRPr>
            </a:lvl1pPr>
          </a:lstStyle>
          <a:p>
            <a:pPr defTabSz="712862"/>
            <a:fld id="{5F5818E1-D27A-41E8-8DF6-C5A1050AF6F5}" type="slidenum">
              <a:rPr lang="en-AU" smtClean="0">
                <a:latin typeface="Arial"/>
              </a:rPr>
              <a:pPr defTabSz="712862"/>
              <a:t>‹#›</a:t>
            </a:fld>
            <a:endParaRPr lang="en-AU">
              <a:latin typeface="Arial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BD10E72-A7DE-4CBC-BB9D-8F908E933EA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72DA555-0A98-4D85-A0C6-F342135AECC5}"/>
              </a:ext>
            </a:extLst>
          </p:cNvPr>
          <p:cNvSpPr txBox="1">
            <a:spLocks/>
          </p:cNvSpPr>
          <p:nvPr userDrawn="1"/>
        </p:nvSpPr>
        <p:spPr>
          <a:xfrm>
            <a:off x="7063081" y="5378669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5501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CAC745-5A1B-48E3-BE9A-D613C3CCBB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4320" y="325979"/>
            <a:ext cx="7249312" cy="299889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algn="l">
              <a:defRPr lang="en-AU" sz="1900" dirty="0">
                <a:solidFill>
                  <a:srgbClr val="4AD2F5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Title Only</a:t>
            </a:r>
            <a:endParaRPr lang="en-AU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B8B1454-A437-4F55-B8D0-33EB0974ACC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A69BD95-301E-4007-AF47-26BE1B1FC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8669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58980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404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10280"/>
            <a:ext cx="6858000" cy="351102"/>
          </a:xfrm>
        </p:spPr>
        <p:txBody>
          <a:bodyPr/>
          <a:lstStyle>
            <a:lvl1pPr marL="0" indent="0" algn="l">
              <a:buNone/>
              <a:defRPr sz="1900">
                <a:solidFill>
                  <a:schemeClr val="bg2"/>
                </a:solidFill>
              </a:defRPr>
            </a:lvl1pPr>
            <a:lvl2pPr marL="356518" indent="0" algn="ctr">
              <a:buNone/>
              <a:defRPr sz="1600"/>
            </a:lvl2pPr>
            <a:lvl3pPr marL="713032" indent="0" algn="ctr">
              <a:buNone/>
              <a:defRPr sz="1400"/>
            </a:lvl3pPr>
            <a:lvl4pPr marL="1069548" indent="0" algn="ctr">
              <a:buNone/>
              <a:defRPr sz="1200"/>
            </a:lvl4pPr>
            <a:lvl5pPr marL="1426065" indent="0" algn="ctr">
              <a:buNone/>
              <a:defRPr sz="1200"/>
            </a:lvl5pPr>
            <a:lvl6pPr marL="1782582" indent="0" algn="ctr">
              <a:buNone/>
              <a:defRPr sz="1200"/>
            </a:lvl6pPr>
            <a:lvl7pPr marL="2139099" indent="0" algn="ctr">
              <a:buNone/>
              <a:defRPr sz="1200"/>
            </a:lvl7pPr>
            <a:lvl8pPr marL="2495612" indent="0" algn="ctr">
              <a:buNone/>
              <a:defRPr sz="1200"/>
            </a:lvl8pPr>
            <a:lvl9pPr marL="2852130" indent="0" algn="ctr">
              <a:buNone/>
              <a:defRPr sz="1200"/>
            </a:lvl9pPr>
          </a:lstStyle>
          <a:p>
            <a:endParaRPr 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143000" y="3014951"/>
            <a:ext cx="6858000" cy="351102"/>
          </a:xfrm>
          <a:prstGeom prst="rect">
            <a:avLst/>
          </a:prstGeom>
        </p:spPr>
        <p:txBody>
          <a:bodyPr vert="horz" lIns="71303" tIns="35652" rIns="71303" bIns="35652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EFFFF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F0A0BDA-C24E-4C07-9F40-354DC6E12E21}"/>
              </a:ext>
            </a:extLst>
          </p:cNvPr>
          <p:cNvSpPr txBox="1">
            <a:spLocks/>
          </p:cNvSpPr>
          <p:nvPr userDrawn="1"/>
        </p:nvSpPr>
        <p:spPr>
          <a:xfrm>
            <a:off x="676341" y="4787140"/>
            <a:ext cx="5473498" cy="589176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FEFFFF"/>
                </a:solidFill>
              </a:rPr>
              <a:t>Copyright ©  PT Mitra Transaksi Indonesia</a:t>
            </a:r>
            <a:br>
              <a:rPr lang="en-AU" sz="900">
                <a:solidFill>
                  <a:srgbClr val="FEFFFF"/>
                </a:solidFill>
              </a:rPr>
            </a:br>
            <a:r>
              <a:rPr lang="en-AU" sz="900">
                <a:solidFill>
                  <a:srgbClr val="FEFFFF"/>
                </a:solidFill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9CBC092-A94F-4FC6-B9E3-9F5ACEA99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EFFFF"/>
                </a:solidFill>
                <a:latin typeface="Arial"/>
              </a:rPr>
              <a:pPr/>
              <a:t>‹#›</a:t>
            </a:fld>
            <a:endParaRPr lang="en-AU">
              <a:solidFill>
                <a:srgbClr val="FE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208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61" y="1521354"/>
            <a:ext cx="137309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 sz="1700"/>
            </a:lvl3pPr>
            <a:lvl4pPr>
              <a:lnSpc>
                <a:spcPct val="150000"/>
              </a:lnSpc>
              <a:defRPr sz="1700"/>
            </a:lvl4pPr>
            <a:lvl5pPr>
              <a:lnSpc>
                <a:spcPct val="150000"/>
              </a:lnSpc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902349" y="1521354"/>
            <a:ext cx="338825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1pPr>
            <a:lvl2pPr marL="356518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2pPr>
            <a:lvl3pPr marL="713032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3pPr>
            <a:lvl4pPr marL="1069548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4pPr>
            <a:lvl5pPr marL="1426065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A3F2F3E-F345-4F48-A0E6-C2320D1E3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/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34521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68D9CFD-24B9-47D5-9A3F-BD9F94890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EFFFF"/>
                </a:solidFill>
                <a:latin typeface="Arial"/>
              </a:rPr>
              <a:pPr/>
              <a:t>‹#›</a:t>
            </a:fld>
            <a:endParaRPr lang="en-AU">
              <a:solidFill>
                <a:srgbClr val="FE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5139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1153437" y="1736839"/>
            <a:ext cx="6856508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C17CE-64D0-4CF3-AB6E-FD2CC7EDF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07796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4643071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4"/>
          </p:nvPr>
        </p:nvSpPr>
        <p:spPr>
          <a:xfrm>
            <a:off x="1153443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AF3C34E-8DA7-4913-AFC2-49D5DD7DF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5761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4643071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1153443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356518" indent="0">
              <a:buNone/>
              <a:defRPr sz="2200"/>
            </a:lvl2pPr>
            <a:lvl3pPr marL="713032" indent="0">
              <a:buNone/>
              <a:defRPr sz="1900"/>
            </a:lvl3pPr>
            <a:lvl4pPr marL="1069548" indent="0">
              <a:buNone/>
              <a:defRPr sz="1600"/>
            </a:lvl4pPr>
            <a:lvl5pPr marL="1426065" indent="0">
              <a:buNone/>
              <a:defRPr sz="1600"/>
            </a:lvl5pPr>
            <a:lvl6pPr marL="1782582" indent="0">
              <a:buNone/>
              <a:defRPr sz="1600"/>
            </a:lvl6pPr>
            <a:lvl7pPr marL="2139099" indent="0">
              <a:buNone/>
              <a:defRPr sz="1600"/>
            </a:lvl7pPr>
            <a:lvl8pPr marL="2495612" indent="0">
              <a:buNone/>
              <a:defRPr sz="1600"/>
            </a:lvl8pPr>
            <a:lvl9pPr marL="285213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6A6FA2A-FEE5-4875-90EA-6EB81AB95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8871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469435" y="645085"/>
            <a:ext cx="5548412" cy="398247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24199AC-82B7-495E-A9EE-F33604CBBAB3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FE04C36-051C-4351-87A7-B1859EC19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523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4643086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4"/>
          </p:nvPr>
        </p:nvSpPr>
        <p:spPr>
          <a:xfrm>
            <a:off x="1153458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AF3C34E-8DA7-4913-AFC2-49D5DD7DF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7186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536141"/>
      </p:ext>
    </p:extLst>
  </p:cSld>
  <p:clrMapOvr>
    <a:masterClrMapping/>
  </p:clrMapOvr>
  <p:transition spd="slow">
    <p:push dir="u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27A25E-3B77-4233-8AD3-600DB515C00C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pPr algn="ctr" defTabSz="713032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EB2E56C-48C2-45A3-A507-64EE70BBE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3A2DC2E-0B3E-40A8-AAD3-AAF9BD481ABD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703C6FB-6491-4A50-A77D-F2E4EB6FB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99971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5565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92CD453-560E-4102-800E-D13B1F48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7594360-1710-4A78-A0A9-59B7F094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06"/>
            <a:ext cx="2057400" cy="304271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63E17F-E259-46B9-8DCA-610A2AFC7F65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pPr algn="ctr" defTabSz="713032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6BAEE67-DEF8-42DC-BAC9-B1E145404B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2792F828-90E7-4557-9F8A-0B8E319BE6CD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109872234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06"/>
            <a:ext cx="2057400" cy="304271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AD0A69-25BE-4866-BFD1-8FF23C16BF20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pPr algn="ctr" defTabSz="713032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2EAA4C-09FB-4AE1-ACBB-53E3FE84C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17DD84B-72A8-40D7-A365-47455F9E010E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2023886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500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pPr algn="ctr" defTabSz="713032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0" y="354410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533FFB-983B-47C8-A0DD-7D4458A67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53FA2D5-BA68-47D2-9967-78400AB7847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6CCDA43-ED03-4A95-9FDF-0C8C5EE4B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0245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771B5FB-041F-4460-AAB0-CF0B197A3D8E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6078FEF-9F82-46DB-BCB6-9E82D437F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71612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EA74FFAE-B6E7-4C01-A1E1-45D55CA98C54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D3E44-0755-40DD-8787-E3771FAA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197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7F180E-8B34-4B6F-9FCD-92A6CE19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30091" y="110159"/>
            <a:ext cx="783263" cy="56220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5B9D5A4-A03B-4484-8181-2802DE0BBFD6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7A7DAF8-BCA1-433F-BD69-CEAF3ECEF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03621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862666-1A35-490F-AC9F-AC8AEC3114C8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pPr algn="ctr" defTabSz="713032"/>
            <a:endParaRPr lang="en-AU" sz="1400">
              <a:solidFill>
                <a:srgbClr val="878A8D">
                  <a:lumMod val="75000"/>
                </a:srgbClr>
              </a:solidFill>
              <a:latin typeface="Aria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48" y="1145028"/>
            <a:ext cx="6230779" cy="8173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48" y="2289946"/>
            <a:ext cx="6230779" cy="414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56526" indent="0" algn="ctr">
              <a:buNone/>
              <a:defRPr sz="1600"/>
            </a:lvl2pPr>
            <a:lvl3pPr marL="713053" indent="0" algn="ctr">
              <a:buNone/>
              <a:defRPr sz="1400"/>
            </a:lvl3pPr>
            <a:lvl4pPr marL="1069577" indent="0" algn="ctr">
              <a:buNone/>
              <a:defRPr sz="1200"/>
            </a:lvl4pPr>
            <a:lvl5pPr marL="1426101" indent="0" algn="ctr">
              <a:buNone/>
              <a:defRPr sz="1200"/>
            </a:lvl5pPr>
            <a:lvl6pPr marL="1782627" indent="0" algn="ctr">
              <a:buNone/>
              <a:defRPr sz="1200"/>
            </a:lvl6pPr>
            <a:lvl7pPr marL="2139155" indent="0" algn="ctr">
              <a:buNone/>
              <a:defRPr sz="1200"/>
            </a:lvl7pPr>
            <a:lvl8pPr marL="2495674" indent="0" algn="ctr">
              <a:buNone/>
              <a:defRPr sz="1200"/>
            </a:lvl8pPr>
            <a:lvl9pPr marL="285220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F6C2A0-E1B5-4A6C-AA7A-BE83895B0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F630A3-75F8-4018-8AB7-83EF2E749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A56BA97-3801-4A34-8415-6FEC81819F11}"/>
              </a:ext>
            </a:extLst>
          </p:cNvPr>
          <p:cNvSpPr txBox="1">
            <a:spLocks/>
          </p:cNvSpPr>
          <p:nvPr userDrawn="1"/>
        </p:nvSpPr>
        <p:spPr>
          <a:xfrm>
            <a:off x="1623040" y="3710940"/>
            <a:ext cx="4247024" cy="1026543"/>
          </a:xfrm>
          <a:prstGeom prst="rect">
            <a:avLst/>
          </a:prstGeom>
        </p:spPr>
        <p:txBody>
          <a:bodyPr vert="horz" lIns="71303" tIns="35652" rIns="71303" bIns="35652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 b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PT Mitra Transaksi Indonesia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Millennium Centennial  </a:t>
            </a:r>
            <a:r>
              <a:rPr lang="en-AU" sz="1200" err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Center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 17</a:t>
            </a:r>
            <a:r>
              <a:rPr lang="en-AU" sz="1200" baseline="300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th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Jl. </a:t>
            </a:r>
            <a:r>
              <a:rPr lang="en-AU" sz="1200" err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Jend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. Sudirman </a:t>
            </a:r>
            <a:r>
              <a:rPr lang="en-AU" sz="1200" err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Kav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. 25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Jakarta 12920, Indonesia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1623048" y="4826478"/>
            <a:ext cx="4884605" cy="414945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878A8D">
                    <a:lumMod val="75000"/>
                  </a:srgbClr>
                </a:solidFill>
                <a:latin typeface="Arial"/>
              </a:rPr>
              <a:t>Copyright ©  PT Mitra Transaksi Indonesia</a:t>
            </a:r>
            <a:br>
              <a:rPr lang="en-AU" sz="900">
                <a:solidFill>
                  <a:srgbClr val="878A8D">
                    <a:lumMod val="75000"/>
                  </a:srgbClr>
                </a:solidFill>
                <a:latin typeface="Arial"/>
              </a:rPr>
            </a:br>
            <a:r>
              <a:rPr lang="en-AU" sz="900">
                <a:solidFill>
                  <a:srgbClr val="878A8D">
                    <a:lumMod val="75000"/>
                  </a:srgbClr>
                </a:solidFill>
                <a:latin typeface="Arial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EC19E-686D-4C42-96CA-2364E906F071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BDA0C6F-0641-4D3F-8FD5-C0F9AB2E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99971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631199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6D1895-F8CB-4B86-84A1-C633D77E140D}"/>
              </a:ext>
            </a:extLst>
          </p:cNvPr>
          <p:cNvSpPr/>
          <p:nvPr userDrawn="1"/>
        </p:nvSpPr>
        <p:spPr>
          <a:xfrm>
            <a:off x="373284" y="781299"/>
            <a:ext cx="8381518" cy="4591291"/>
          </a:xfrm>
          <a:prstGeom prst="roundRect">
            <a:avLst>
              <a:gd name="adj" fmla="val 702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pPr algn="ctr" defTabSz="713032"/>
            <a:endParaRPr lang="en-GB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4220" y="155319"/>
            <a:ext cx="7996263" cy="625973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2EA1-FB58-41AE-A31B-2A1C4B4C2E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9" t="28684" r="8897" b="14178"/>
          <a:stretch/>
        </p:blipFill>
        <p:spPr>
          <a:xfrm>
            <a:off x="7691385" y="1483718"/>
            <a:ext cx="1008047" cy="32650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B0B653-F66C-4CFA-9F44-D39E641D983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EA6D8-D07B-4971-AA88-9B3CF1E64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17841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453"/>
            <a:ext cx="9144000" cy="1063922"/>
          </a:xfrm>
          <a:prstGeom prst="rect">
            <a:avLst/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pPr algn="ctr" defTabSz="713032"/>
            <a:endParaRPr lang="en-US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6" y="304274"/>
            <a:ext cx="7404859" cy="75319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36" y="66729"/>
            <a:ext cx="1042200" cy="91687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1F56C04-55CC-47DC-9F36-540E17E5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42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4643086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1153458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356306" indent="0">
              <a:buNone/>
              <a:defRPr sz="2200"/>
            </a:lvl2pPr>
            <a:lvl3pPr marL="712606" indent="0">
              <a:buNone/>
              <a:defRPr sz="1900"/>
            </a:lvl3pPr>
            <a:lvl4pPr marL="1068910" indent="0">
              <a:buNone/>
              <a:defRPr sz="1600"/>
            </a:lvl4pPr>
            <a:lvl5pPr marL="1425210" indent="0">
              <a:buNone/>
              <a:defRPr sz="1600"/>
            </a:lvl5pPr>
            <a:lvl6pPr marL="1781517" indent="0">
              <a:buNone/>
              <a:defRPr sz="1600"/>
            </a:lvl6pPr>
            <a:lvl7pPr marL="2137822" indent="0">
              <a:buNone/>
              <a:defRPr sz="1600"/>
            </a:lvl7pPr>
            <a:lvl8pPr marL="2494113" indent="0">
              <a:buNone/>
              <a:defRPr sz="1600"/>
            </a:lvl8pPr>
            <a:lvl9pPr marL="285042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6A6FA2A-FEE5-4875-90EA-6EB81AB95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7186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804428"/>
      </p:ext>
    </p:extLst>
  </p:cSld>
  <p:clrMapOvr>
    <a:masterClrMapping/>
  </p:clrMapOvr>
  <p:transition spd="slow">
    <p:push dir="u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421DAF5-F4A0-4FE9-B411-C025AB7848D2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pPr algn="ctr" defTabSz="713032"/>
            <a:endParaRPr lang="en-GB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0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pPr algn="ctr" defTabSz="713032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0" y="197528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6"/>
            <a:ext cx="1212620" cy="145244"/>
          </a:xfrm>
          <a:prstGeom prst="rect">
            <a:avLst/>
          </a:prstGeom>
        </p:spPr>
        <p:txBody>
          <a:bodyPr lIns="71303" tIns="35652" rIns="71303" bIns="35652"/>
          <a:lstStyle>
            <a:lvl1pPr algn="r">
              <a:defRPr sz="900">
                <a:solidFill>
                  <a:srgbClr val="4AD2F5"/>
                </a:solidFill>
              </a:defRPr>
            </a:lvl1pPr>
          </a:lstStyle>
          <a:p>
            <a:pPr defTabSz="713032"/>
            <a:fld id="{5F5818E1-D27A-41E8-8DF6-C5A1050AF6F5}" type="slidenum">
              <a:rPr lang="en-AU" smtClean="0">
                <a:latin typeface="Arial"/>
              </a:rPr>
              <a:pPr defTabSz="713032"/>
              <a:t>‹#›</a:t>
            </a:fld>
            <a:endParaRPr lang="en-AU">
              <a:latin typeface="Arial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ADFD487-FB18-4596-85D2-94DE123B8F1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32B9852-1547-47C4-AF64-924EF8C441F9}"/>
              </a:ext>
            </a:extLst>
          </p:cNvPr>
          <p:cNvSpPr txBox="1">
            <a:spLocks/>
          </p:cNvSpPr>
          <p:nvPr userDrawn="1"/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64907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36688A-571F-4992-B6E8-040029F6C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738"/>
          <a:stretch/>
        </p:blipFill>
        <p:spPr>
          <a:xfrm flipH="1">
            <a:off x="6434058" y="4048182"/>
            <a:ext cx="2704228" cy="16668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1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pPr algn="ctr" defTabSz="713032"/>
            <a:endParaRPr lang="en-AU" sz="11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1" y="354412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7200107-5684-48DB-AB29-7F4DA6A6399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6FA4FE8-9E00-409B-998E-E60E248DF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47812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1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pPr algn="ctr" defTabSz="713032"/>
            <a:endParaRPr lang="en-AU" sz="11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1" y="354412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7"/>
            <a:ext cx="1212620" cy="145244"/>
          </a:xfrm>
          <a:prstGeom prst="rect">
            <a:avLst/>
          </a:prstGeom>
        </p:spPr>
        <p:txBody>
          <a:bodyPr lIns="71303" tIns="35652" rIns="71303" bIns="35652"/>
          <a:lstStyle>
            <a:lvl1pPr algn="r">
              <a:defRPr sz="600">
                <a:solidFill>
                  <a:srgbClr val="4AD2F5"/>
                </a:solidFill>
              </a:defRPr>
            </a:lvl1pPr>
          </a:lstStyle>
          <a:p>
            <a:pPr defTabSz="713032"/>
            <a:fld id="{5F5818E1-D27A-41E8-8DF6-C5A1050AF6F5}" type="slidenum">
              <a:rPr lang="en-AU" smtClean="0">
                <a:latin typeface="Arial"/>
              </a:rPr>
              <a:pPr defTabSz="713032"/>
              <a:t>‹#›</a:t>
            </a:fld>
            <a:endParaRPr lang="en-AU">
              <a:latin typeface="Arial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BD10E72-A7DE-4CBC-BB9D-8F908E933EA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72DA555-0A98-4D85-A0C6-F342135AECC5}"/>
              </a:ext>
            </a:extLst>
          </p:cNvPr>
          <p:cNvSpPr txBox="1">
            <a:spLocks/>
          </p:cNvSpPr>
          <p:nvPr userDrawn="1"/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88449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CAC745-5A1B-48E3-BE9A-D613C3CCBB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4320" y="325973"/>
            <a:ext cx="7249312" cy="299889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algn="l">
              <a:defRPr lang="en-AU" sz="1900" dirty="0">
                <a:solidFill>
                  <a:srgbClr val="4AD2F5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Title Only</a:t>
            </a:r>
            <a:endParaRPr lang="en-AU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B8B1454-A437-4F55-B8D0-33EB0974ACC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303" tIns="35652" rIns="71303" bIns="3565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A69BD95-301E-4007-AF47-26BE1B1FC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defPPr>
              <a:defRPr lang="en-US"/>
            </a:defPPr>
            <a:lvl1pPr marL="0" algn="r" defTabSz="7130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1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03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548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065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58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099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612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130" algn="l" defTabSz="7130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051677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26678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715000"/>
          </a:xfr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 dirty="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24745" y="2747258"/>
            <a:ext cx="5715000" cy="22049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1203A2-E9F1-4CCA-A99B-0FFB3B6C1795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4566440" y="60094"/>
            <a:ext cx="176796" cy="63893"/>
            <a:chOff x="11661248" y="7789719"/>
            <a:chExt cx="1293156" cy="42062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B495974-C02F-4D34-B077-29878CF6A8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855A41-208C-42C1-AD15-B21FF4B9E1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27EB003-D20C-4011-BAC3-DE4485C4F0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604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2D4945-9D7D-4DE1-9B43-D83941C3DD26}"/>
              </a:ext>
            </a:extLst>
          </p:cNvPr>
          <p:cNvSpPr/>
          <p:nvPr/>
        </p:nvSpPr>
        <p:spPr>
          <a:xfrm>
            <a:off x="8" y="0"/>
            <a:ext cx="5143165" cy="5715000"/>
          </a:xfrm>
          <a:prstGeom prst="rtTriangle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DCFD0088-6908-4E38-9BC5-F529A3430F30}"/>
              </a:ext>
            </a:extLst>
          </p:cNvPr>
          <p:cNvSpPr/>
          <p:nvPr/>
        </p:nvSpPr>
        <p:spPr>
          <a:xfrm rot="10800000">
            <a:off x="4000842" y="0"/>
            <a:ext cx="5143165" cy="5715000"/>
          </a:xfrm>
          <a:prstGeom prst="rtTriangle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25523" y="250566"/>
            <a:ext cx="8692958" cy="5213868"/>
          </a:xfrm>
          <a:prstGeom prst="rect">
            <a:avLst/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dirty="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1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33DC9AD7-9F48-406A-993A-1BED63E32563}"/>
              </a:ext>
            </a:extLst>
          </p:cNvPr>
          <p:cNvSpPr/>
          <p:nvPr userDrawn="1"/>
        </p:nvSpPr>
        <p:spPr>
          <a:xfrm rot="10800000">
            <a:off x="6444177" y="0"/>
            <a:ext cx="2699824" cy="2999653"/>
          </a:xfrm>
          <a:prstGeom prst="rtTriangle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32D4945-9D7D-4DE1-9B43-D83941C3DD26}"/>
              </a:ext>
            </a:extLst>
          </p:cNvPr>
          <p:cNvSpPr/>
          <p:nvPr/>
        </p:nvSpPr>
        <p:spPr>
          <a:xfrm>
            <a:off x="3" y="2715349"/>
            <a:ext cx="2699824" cy="2999653"/>
          </a:xfrm>
          <a:prstGeom prst="rtTriangle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EF7218-04F4-4BE9-8B5E-231CB020E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5523" y="250566"/>
            <a:ext cx="8692958" cy="5213868"/>
          </a:xfrm>
          <a:custGeom>
            <a:avLst/>
            <a:gdLst>
              <a:gd name="connsiteX0" fmla="*/ 0 w 23182731"/>
              <a:gd name="connsiteY0" fmla="*/ 0 h 12514731"/>
              <a:gd name="connsiteX1" fmla="*/ 23182731 w 23182731"/>
              <a:gd name="connsiteY1" fmla="*/ 0 h 12514731"/>
              <a:gd name="connsiteX2" fmla="*/ 23182731 w 23182731"/>
              <a:gd name="connsiteY2" fmla="*/ 12514731 h 12514731"/>
              <a:gd name="connsiteX3" fmla="*/ 0 w 23182731"/>
              <a:gd name="connsiteY3" fmla="*/ 12514731 h 1251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82731" h="12514731">
                <a:moveTo>
                  <a:pt x="0" y="0"/>
                </a:moveTo>
                <a:lnTo>
                  <a:pt x="23182731" y="0"/>
                </a:lnTo>
                <a:lnTo>
                  <a:pt x="23182731" y="12514731"/>
                </a:lnTo>
                <a:lnTo>
                  <a:pt x="0" y="12514731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61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C6F537C0-0ACC-4E3C-B344-74CABD5C7EDF}"/>
              </a:ext>
            </a:extLst>
          </p:cNvPr>
          <p:cNvSpPr/>
          <p:nvPr userDrawn="1"/>
        </p:nvSpPr>
        <p:spPr>
          <a:xfrm rot="5400000">
            <a:off x="-112436" y="112436"/>
            <a:ext cx="2249740" cy="2024868"/>
          </a:xfrm>
          <a:prstGeom prst="rtTriangle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03ED712-4928-494F-B1C4-D01346F6B469}"/>
              </a:ext>
            </a:extLst>
          </p:cNvPr>
          <p:cNvSpPr/>
          <p:nvPr userDrawn="1"/>
        </p:nvSpPr>
        <p:spPr>
          <a:xfrm rot="10800000">
            <a:off x="7119131" y="0"/>
            <a:ext cx="2024868" cy="2249740"/>
          </a:xfrm>
          <a:prstGeom prst="rtTriangle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7D6937C-EE1D-476A-9ACB-1676A7B851E7}"/>
              </a:ext>
            </a:extLst>
          </p:cNvPr>
          <p:cNvSpPr/>
          <p:nvPr userDrawn="1"/>
        </p:nvSpPr>
        <p:spPr>
          <a:xfrm rot="16200000">
            <a:off x="7006696" y="3577696"/>
            <a:ext cx="2249740" cy="2024868"/>
          </a:xfrm>
          <a:prstGeom prst="rtTriangle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9D7B853A-B3E1-43FD-85E8-FF447163A2C5}"/>
              </a:ext>
            </a:extLst>
          </p:cNvPr>
          <p:cNvSpPr/>
          <p:nvPr userDrawn="1"/>
        </p:nvSpPr>
        <p:spPr>
          <a:xfrm>
            <a:off x="1" y="3465260"/>
            <a:ext cx="2024868" cy="2249740"/>
          </a:xfrm>
          <a:prstGeom prst="rtTriangle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8EB9CA2-F2D6-465F-B4DE-19B4C62010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5523" y="250566"/>
            <a:ext cx="8692958" cy="5213868"/>
          </a:xfrm>
          <a:custGeom>
            <a:avLst/>
            <a:gdLst>
              <a:gd name="connsiteX0" fmla="*/ 0 w 23182731"/>
              <a:gd name="connsiteY0" fmla="*/ 0 h 12514731"/>
              <a:gd name="connsiteX1" fmla="*/ 23182731 w 23182731"/>
              <a:gd name="connsiteY1" fmla="*/ 0 h 12514731"/>
              <a:gd name="connsiteX2" fmla="*/ 23182731 w 23182731"/>
              <a:gd name="connsiteY2" fmla="*/ 12514731 h 12514731"/>
              <a:gd name="connsiteX3" fmla="*/ 0 w 23182731"/>
              <a:gd name="connsiteY3" fmla="*/ 12514731 h 1251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82731" h="12514731">
                <a:moveTo>
                  <a:pt x="0" y="0"/>
                </a:moveTo>
                <a:lnTo>
                  <a:pt x="23182731" y="0"/>
                </a:lnTo>
                <a:lnTo>
                  <a:pt x="23182731" y="12514731"/>
                </a:lnTo>
                <a:lnTo>
                  <a:pt x="0" y="12514731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6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336437" y="1157807"/>
            <a:ext cx="3113387" cy="3459144"/>
            <a:chOff x="558482" y="538828"/>
            <a:chExt cx="12639932" cy="12639932"/>
          </a:xfrm>
        </p:grpSpPr>
        <p:sp>
          <p:nvSpPr>
            <p:cNvPr id="19" name="Right Triangle 18"/>
            <p:cNvSpPr/>
            <p:nvPr/>
          </p:nvSpPr>
          <p:spPr>
            <a:xfrm rot="5400000">
              <a:off x="558482" y="538828"/>
              <a:ext cx="12639932" cy="12639932"/>
            </a:xfrm>
            <a:prstGeom prst="rtTriangle">
              <a:avLst/>
            </a:prstGeom>
            <a:solidFill>
              <a:schemeClr val="tx1">
                <a:alpha val="10196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8213"/>
              <a:endParaRPr lang="en-GB" sz="700">
                <a:solidFill>
                  <a:srgbClr val="FFFFFF"/>
                </a:solidFill>
                <a:latin typeface="Source Sans Pro Light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5400000">
              <a:off x="1704896" y="2169501"/>
              <a:ext cx="10366064" cy="10366064"/>
            </a:xfrm>
            <a:prstGeom prst="line">
              <a:avLst/>
            </a:prstGeom>
            <a:ln w="76200" cap="sq">
              <a:solidFill>
                <a:schemeClr val="tx1">
                  <a:alpha val="10196"/>
                </a:schemeClr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11"/>
          <p:cNvSpPr>
            <a:spLocks noGrp="1"/>
          </p:cNvSpPr>
          <p:nvPr userDrawn="1">
            <p:ph type="pic" sz="quarter" idx="12"/>
          </p:nvPr>
        </p:nvSpPr>
        <p:spPr>
          <a:xfrm>
            <a:off x="1083176" y="1987379"/>
            <a:ext cx="1619895" cy="1800000"/>
          </a:xfrm>
          <a:prstGeom prst="ellipse">
            <a:avLst/>
          </a:prstGeom>
          <a:pattFill prst="pct25">
            <a:fgClr>
              <a:schemeClr val="tx2"/>
            </a:fgClr>
            <a:bgClr>
              <a:schemeClr val="bg1"/>
            </a:bgClr>
          </a:pattFill>
          <a:ln w="152400">
            <a:solidFill>
              <a:srgbClr val="FFFFFF"/>
            </a:solidFill>
          </a:ln>
        </p:spPr>
        <p:txBody>
          <a:bodyPr lIns="70161" tIns="36485" rIns="70161" bIns="36485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100"/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CC818-24A0-4BCF-9D14-A028B5FF53E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23FAF-DB9E-4773-95AF-F99833FC38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5066916-64E9-4ED0-A76A-95CE50B9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84DA5C-D860-4D28-A7F1-80D42D8C735C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DA950B-5659-4C2A-8792-CF9DAF11AA8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1ED378E-7131-44EC-BAE4-E8191E8EFB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A478B5D-653D-49EF-BF59-56055DE24D8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3C5903F-D09C-48BC-BDC0-2E16B4171A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7AE6A6E-6D07-4A07-98E5-0109C22886C2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7D008A4-97C6-4DAF-8A48-2CB2A0641D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656DFD-2580-4C5E-A437-D7C8AAE086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932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469435" y="645085"/>
            <a:ext cx="5548412" cy="398247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24199AC-82B7-495E-A9EE-F33604CBBAB3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FE04C36-051C-4351-87A7-B1859EC19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DBDCDD">
                    <a:lumMod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DBDCDD">
                  <a:lumMod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796446"/>
      </p:ext>
    </p:extLst>
  </p:cSld>
  <p:clrMapOvr>
    <a:masterClrMapping/>
  </p:clrMapOvr>
  <p:transition spd="slow">
    <p:push dir="u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7" y="1"/>
            <a:ext cx="4047301" cy="4496774"/>
            <a:chOff x="558482" y="538828"/>
            <a:chExt cx="12639932" cy="12639932"/>
          </a:xfrm>
        </p:grpSpPr>
        <p:sp>
          <p:nvSpPr>
            <p:cNvPr id="19" name="Right Triangle 18"/>
            <p:cNvSpPr/>
            <p:nvPr/>
          </p:nvSpPr>
          <p:spPr>
            <a:xfrm rot="5400000">
              <a:off x="558482" y="538828"/>
              <a:ext cx="12639932" cy="12639932"/>
            </a:xfrm>
            <a:prstGeom prst="rtTriangle">
              <a:avLst/>
            </a:prstGeom>
            <a:solidFill>
              <a:schemeClr val="tx1">
                <a:alpha val="10196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8213"/>
              <a:endParaRPr lang="en-GB" sz="700" dirty="0">
                <a:solidFill>
                  <a:srgbClr val="FFFFFF"/>
                </a:solidFill>
                <a:latin typeface="Source Sans Pro Light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5400000">
              <a:off x="1704896" y="2013324"/>
              <a:ext cx="10366064" cy="10366064"/>
            </a:xfrm>
            <a:prstGeom prst="line">
              <a:avLst/>
            </a:prstGeom>
            <a:ln w="76200" cap="sq">
              <a:solidFill>
                <a:schemeClr val="tx1">
                  <a:alpha val="10196"/>
                </a:schemeClr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216739" y="1524039"/>
            <a:ext cx="1619895" cy="1800000"/>
          </a:xfrm>
          <a:prstGeom prst="ellipse">
            <a:avLst/>
          </a:prstGeom>
          <a:pattFill prst="pct25">
            <a:fgClr>
              <a:schemeClr val="tx2"/>
            </a:fgClr>
            <a:bgClr>
              <a:schemeClr val="bg1"/>
            </a:bgClr>
          </a:pattFill>
          <a:ln w="152400">
            <a:solidFill>
              <a:srgbClr val="FFFFFF"/>
            </a:solidFill>
          </a:ln>
        </p:spPr>
        <p:txBody>
          <a:bodyPr lIns="70161" tIns="36485" rIns="70161" bIns="36485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100"/>
            </a:lvl1pPr>
          </a:lstStyle>
          <a:p>
            <a:endParaRPr lang="en-GB" dirty="0"/>
          </a:p>
        </p:txBody>
      </p:sp>
      <p:sp>
        <p:nvSpPr>
          <p:cNvPr id="37" name="Title 7">
            <a:extLst>
              <a:ext uri="{FF2B5EF4-FFF2-40B4-BE49-F238E27FC236}">
                <a16:creationId xmlns:a16="http://schemas.microsoft.com/office/drawing/2014/main" id="{B0DB41D6-D4A4-4886-B3CF-411836FB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6B45C-2946-4CCA-9C3A-58AE58576A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C9E75-5486-444E-BFA9-DF637013E1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B2871B-D05B-4E9D-BCF1-4DF1BC80EA81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8CBBB3F-218E-488E-9E24-65E8F747166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45F6C28-F50F-4A0A-85B3-3B18637E41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D85347-3871-4F66-8197-3B57EAF1A5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C96888D-8DD6-4921-8D1C-CEAA0A7B0C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6505C6-4A87-401B-A825-FB8E488CB507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370E27F-D52B-41FC-8266-CFA4CFE924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E4245BD-17B8-49E0-980F-B0C0FECCBDF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78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36" name="Group 35"/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40" name="Straight Connector 39"/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38" name="Straight Connector 37"/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08163C-A4C8-492C-AE9C-FBDD3463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166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B1C865-1EC1-4667-BCD3-0B18554AF92B}"/>
              </a:ext>
            </a:extLst>
          </p:cNvPr>
          <p:cNvSpPr/>
          <p:nvPr userDrawn="1"/>
        </p:nvSpPr>
        <p:spPr>
          <a:xfrm>
            <a:off x="3222090" y="0"/>
            <a:ext cx="2699824" cy="5715000"/>
          </a:xfrm>
          <a:prstGeom prst="rect">
            <a:avLst/>
          </a:prstGeom>
          <a:solidFill>
            <a:schemeClr val="bg2">
              <a:alpha val="20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36" name="Group 35"/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40" name="Straight Connector 39"/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38" name="Straight Connector 37"/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08163C-A4C8-492C-AE9C-FBDD3463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23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97AE460-AD53-4696-9AF5-AA66BDF95B50}"/>
              </a:ext>
            </a:extLst>
          </p:cNvPr>
          <p:cNvSpPr/>
          <p:nvPr userDrawn="1"/>
        </p:nvSpPr>
        <p:spPr>
          <a:xfrm>
            <a:off x="408173" y="1067426"/>
            <a:ext cx="763333" cy="861880"/>
          </a:xfrm>
          <a:custGeom>
            <a:avLst/>
            <a:gdLst>
              <a:gd name="connsiteX0" fmla="*/ 0 w 3917372"/>
              <a:gd name="connsiteY0" fmla="*/ 0 h 4423260"/>
              <a:gd name="connsiteX1" fmla="*/ 3917372 w 3917372"/>
              <a:gd name="connsiteY1" fmla="*/ 0 h 4423260"/>
              <a:gd name="connsiteX2" fmla="*/ 0 w 3917372"/>
              <a:gd name="connsiteY2" fmla="*/ 4423260 h 4423260"/>
              <a:gd name="connsiteX3" fmla="*/ 0 w 3917372"/>
              <a:gd name="connsiteY3" fmla="*/ 0 h 442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372" h="4423260">
                <a:moveTo>
                  <a:pt x="0" y="0"/>
                </a:moveTo>
                <a:lnTo>
                  <a:pt x="3917372" y="0"/>
                </a:lnTo>
                <a:lnTo>
                  <a:pt x="0" y="44232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4" name="Freeform: Shape 23"/>
          <p:cNvSpPr/>
          <p:nvPr userDrawn="1"/>
        </p:nvSpPr>
        <p:spPr>
          <a:xfrm>
            <a:off x="0" y="2982964"/>
            <a:ext cx="1468704" cy="2460769"/>
          </a:xfrm>
          <a:custGeom>
            <a:avLst/>
            <a:gdLst>
              <a:gd name="connsiteX0" fmla="*/ 0 w 3917372"/>
              <a:gd name="connsiteY0" fmla="*/ 0 h 4423260"/>
              <a:gd name="connsiteX1" fmla="*/ 3917372 w 3917372"/>
              <a:gd name="connsiteY1" fmla="*/ 0 h 4423260"/>
              <a:gd name="connsiteX2" fmla="*/ 0 w 3917372"/>
              <a:gd name="connsiteY2" fmla="*/ 4423260 h 4423260"/>
              <a:gd name="connsiteX3" fmla="*/ 0 w 3917372"/>
              <a:gd name="connsiteY3" fmla="*/ 0 h 4423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372" h="4423260">
                <a:moveTo>
                  <a:pt x="0" y="0"/>
                </a:moveTo>
                <a:lnTo>
                  <a:pt x="3917372" y="0"/>
                </a:lnTo>
                <a:lnTo>
                  <a:pt x="0" y="442326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7690108" y="2985914"/>
            <a:ext cx="1453892" cy="2460769"/>
          </a:xfrm>
          <a:custGeom>
            <a:avLst/>
            <a:gdLst>
              <a:gd name="connsiteX0" fmla="*/ 3877298 w 3877298"/>
              <a:gd name="connsiteY0" fmla="*/ 0 h 4378011"/>
              <a:gd name="connsiteX1" fmla="*/ 3877298 w 3877298"/>
              <a:gd name="connsiteY1" fmla="*/ 4378011 h 4378011"/>
              <a:gd name="connsiteX2" fmla="*/ 0 w 3877298"/>
              <a:gd name="connsiteY2" fmla="*/ 4378011 h 4378011"/>
              <a:gd name="connsiteX3" fmla="*/ 3877298 w 3877298"/>
              <a:gd name="connsiteY3" fmla="*/ 0 h 43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298" h="4378011">
                <a:moveTo>
                  <a:pt x="3877298" y="0"/>
                </a:moveTo>
                <a:lnTo>
                  <a:pt x="3877298" y="4378011"/>
                </a:lnTo>
                <a:lnTo>
                  <a:pt x="0" y="4378011"/>
                </a:lnTo>
                <a:lnTo>
                  <a:pt x="387729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628" y="2982957"/>
            <a:ext cx="8763558" cy="2463720"/>
          </a:xfrm>
          <a:custGeom>
            <a:avLst/>
            <a:gdLst>
              <a:gd name="connsiteX0" fmla="*/ 17242713 w 23371009"/>
              <a:gd name="connsiteY0" fmla="*/ 0 h 4428565"/>
              <a:gd name="connsiteX1" fmla="*/ 23371009 w 23371009"/>
              <a:gd name="connsiteY1" fmla="*/ 0 h 4428565"/>
              <a:gd name="connsiteX2" fmla="*/ 19448941 w 23371009"/>
              <a:gd name="connsiteY2" fmla="*/ 4428565 h 4428565"/>
              <a:gd name="connsiteX3" fmla="*/ 13320642 w 23371009"/>
              <a:gd name="connsiteY3" fmla="*/ 4428565 h 4428565"/>
              <a:gd name="connsiteX4" fmla="*/ 10582390 w 23371009"/>
              <a:gd name="connsiteY4" fmla="*/ 0 h 4428565"/>
              <a:gd name="connsiteX5" fmla="*/ 16710689 w 23371009"/>
              <a:gd name="connsiteY5" fmla="*/ 0 h 4428565"/>
              <a:gd name="connsiteX6" fmla="*/ 12788618 w 23371009"/>
              <a:gd name="connsiteY6" fmla="*/ 4428565 h 4428565"/>
              <a:gd name="connsiteX7" fmla="*/ 6660321 w 23371009"/>
              <a:gd name="connsiteY7" fmla="*/ 4428565 h 4428565"/>
              <a:gd name="connsiteX8" fmla="*/ 3922069 w 23371009"/>
              <a:gd name="connsiteY8" fmla="*/ 0 h 4428565"/>
              <a:gd name="connsiteX9" fmla="*/ 10050367 w 23371009"/>
              <a:gd name="connsiteY9" fmla="*/ 0 h 4428565"/>
              <a:gd name="connsiteX10" fmla="*/ 6128298 w 23371009"/>
              <a:gd name="connsiteY10" fmla="*/ 4428565 h 4428565"/>
              <a:gd name="connsiteX11" fmla="*/ 0 w 23371009"/>
              <a:gd name="connsiteY11" fmla="*/ 4428565 h 442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371009" h="4428565">
                <a:moveTo>
                  <a:pt x="17242713" y="0"/>
                </a:moveTo>
                <a:lnTo>
                  <a:pt x="23371009" y="0"/>
                </a:lnTo>
                <a:lnTo>
                  <a:pt x="19448941" y="4428565"/>
                </a:lnTo>
                <a:lnTo>
                  <a:pt x="13320642" y="4428565"/>
                </a:lnTo>
                <a:close/>
                <a:moveTo>
                  <a:pt x="10582390" y="0"/>
                </a:moveTo>
                <a:lnTo>
                  <a:pt x="16710689" y="0"/>
                </a:lnTo>
                <a:lnTo>
                  <a:pt x="12788618" y="4428565"/>
                </a:lnTo>
                <a:lnTo>
                  <a:pt x="6660321" y="4428565"/>
                </a:lnTo>
                <a:close/>
                <a:moveTo>
                  <a:pt x="3922069" y="0"/>
                </a:moveTo>
                <a:lnTo>
                  <a:pt x="10050367" y="0"/>
                </a:lnTo>
                <a:lnTo>
                  <a:pt x="6128298" y="4428565"/>
                </a:lnTo>
                <a:lnTo>
                  <a:pt x="0" y="4428565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DFF384F6-49BF-4AEF-B515-1B8563488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98" y="1067426"/>
            <a:ext cx="6188623" cy="796958"/>
          </a:xfrm>
        </p:spPr>
        <p:txBody>
          <a:bodyPr lIns="70161" tIns="36485" rIns="70161" bIns="36485"/>
          <a:lstStyle>
            <a:lvl1pPr algn="l">
              <a:defRPr sz="47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2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FDB6977-00A8-4AA9-80A0-BC246DCE6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15795" y="2010226"/>
            <a:ext cx="4292467" cy="277569"/>
          </a:xfrm>
          <a:prstGeom prst="rect">
            <a:avLst/>
          </a:prstGeom>
        </p:spPr>
      </p:pic>
      <p:sp>
        <p:nvSpPr>
          <p:cNvPr id="59" name="Rectangle 58"/>
          <p:cNvSpPr/>
          <p:nvPr userDrawn="1"/>
        </p:nvSpPr>
        <p:spPr>
          <a:xfrm>
            <a:off x="0" y="3593169"/>
            <a:ext cx="9144000" cy="2121832"/>
          </a:xfrm>
          <a:prstGeom prst="rect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14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000119CF-1EBB-4CEC-A410-AEACA5B0C0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926920" cy="3591902"/>
          </a:xfrm>
          <a:prstGeom prst="rect">
            <a:avLst/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 dirty="0"/>
            </a:lvl1pPr>
          </a:lstStyle>
          <a:p>
            <a:pPr marL="222787" lvl="0" indent="-222787">
              <a:spcBef>
                <a:spcPts val="0"/>
              </a:spcBef>
            </a:pP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8D27CF-2BF5-4877-9A7E-6E9802A3D7D8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-5559" y="3653264"/>
            <a:ext cx="176796" cy="63893"/>
            <a:chOff x="11661248" y="7789719"/>
            <a:chExt cx="1293156" cy="42062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F565BB4-2839-4877-976D-996C5AA5C4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AA3C5C9-FFE6-40A7-AEA0-C7C26FE5E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FD34F5E-0342-45C2-85A1-9D9D3591AB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1ACFE2-4ED5-489B-9C3C-DE9B3D609536}"/>
              </a:ext>
            </a:extLst>
          </p:cNvPr>
          <p:cNvGrpSpPr/>
          <p:nvPr userDrawn="1"/>
        </p:nvGrpSpPr>
        <p:grpSpPr>
          <a:xfrm>
            <a:off x="4111453" y="194404"/>
            <a:ext cx="459422" cy="510443"/>
            <a:chOff x="494744" y="523692"/>
            <a:chExt cx="1225205" cy="122520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EB475E3-C172-41F6-B447-7E67E7B35B81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79079EB-4935-43DA-ABB8-1CAA9E27EE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E4136F6-D1B9-4D40-9DB5-DCCF818AB85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DA2DD61-B4C6-432F-8E20-707B5E56F6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A48B89E-3091-427C-9242-0BD2B3935FD3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99FDFAD-64D8-45B1-A80F-0E87A989703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1017105-7659-4DA7-8925-8879A386D50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itle 7">
            <a:extLst>
              <a:ext uri="{FF2B5EF4-FFF2-40B4-BE49-F238E27FC236}">
                <a16:creationId xmlns:a16="http://schemas.microsoft.com/office/drawing/2014/main" id="{7103B84D-8727-438D-AB26-490BDC64D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332" y="337565"/>
            <a:ext cx="4556241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84C5CCE-DA33-4A23-A842-8D42C631846F}"/>
              </a:ext>
            </a:extLst>
          </p:cNvPr>
          <p:cNvSpPr/>
          <p:nvPr userDrawn="1"/>
        </p:nvSpPr>
        <p:spPr>
          <a:xfrm>
            <a:off x="3127475" y="3591908"/>
            <a:ext cx="2889065" cy="2123099"/>
          </a:xfrm>
          <a:prstGeom prst="parallelogram">
            <a:avLst>
              <a:gd name="adj" fmla="val 0"/>
            </a:avLst>
          </a:prstGeom>
          <a:solidFill>
            <a:srgbClr val="D8D8D8">
              <a:alpha val="20000"/>
            </a:srgb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6877D5-7F0A-439E-B0DE-70AC2300A010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3121908" y="3653264"/>
            <a:ext cx="176796" cy="63893"/>
            <a:chOff x="11661248" y="7789719"/>
            <a:chExt cx="1293156" cy="42062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910394-94B2-4E6A-810C-A30F310872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135A01-F4EF-4F81-8CA3-56A84F884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7D5E48-9EA7-4411-911F-3ED2DD40D0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52204D-D06D-4F43-ADAB-628EAF9DA770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6010974" y="3653264"/>
            <a:ext cx="176796" cy="63893"/>
            <a:chOff x="11661248" y="7789719"/>
            <a:chExt cx="1293156" cy="42062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86BA8DA-C3FF-4579-AF1C-759B4CCCB7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10B475-D137-496E-9939-A8C0F07AB7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8434DA1-8671-4AC7-8A70-55DF3785B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82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4942936" y="3"/>
            <a:ext cx="4201064" cy="3657175"/>
          </a:xfrm>
          <a:custGeom>
            <a:avLst/>
            <a:gdLst>
              <a:gd name="connsiteX0" fmla="*/ 0 w 1843204"/>
              <a:gd name="connsiteY0" fmla="*/ 0 h 4517999"/>
              <a:gd name="connsiteX1" fmla="*/ 1843204 w 1843204"/>
              <a:gd name="connsiteY1" fmla="*/ 0 h 4517999"/>
              <a:gd name="connsiteX2" fmla="*/ 1843204 w 1843204"/>
              <a:gd name="connsiteY2" fmla="*/ 4517999 h 4517999"/>
              <a:gd name="connsiteX3" fmla="*/ 0 w 1843204"/>
              <a:gd name="connsiteY3" fmla="*/ 4517999 h 451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3204" h="4517999">
                <a:moveTo>
                  <a:pt x="0" y="0"/>
                </a:moveTo>
                <a:lnTo>
                  <a:pt x="1843204" y="0"/>
                </a:lnTo>
                <a:lnTo>
                  <a:pt x="1843204" y="4517999"/>
                </a:lnTo>
                <a:lnTo>
                  <a:pt x="0" y="4517999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4942936" y="3657179"/>
            <a:ext cx="4201064" cy="2057823"/>
          </a:xfrm>
          <a:prstGeom prst="rect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500">
              <a:solidFill>
                <a:srgbClr val="FFFFFF"/>
              </a:solidFill>
              <a:latin typeface="Source Sans Pro Light"/>
            </a:endParaRP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 rot="8100000" flipH="1" flipV="1">
            <a:off x="4937376" y="3717269"/>
            <a:ext cx="176796" cy="63893"/>
            <a:chOff x="11661248" y="7789719"/>
            <a:chExt cx="1293156" cy="420621"/>
          </a:xfrm>
        </p:grpSpPr>
        <p:cxnSp>
          <p:nvCxnSpPr>
            <p:cNvPr id="23" name="Straight Connector 22"/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B23F8D-8C38-4A56-B1A8-35145F8F4FCA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FB94A97-A7BA-4F85-B597-B214CD1C9A8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F05A8D4-203F-4E89-9C88-02AE549BCA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281D09A-4FE4-4569-8854-C199940CAA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97F09D8-E02B-45C4-9D1D-4046B114C0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7C1F77A-6423-48E0-936E-55B12B6A29B5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E5D94E6-9459-409A-B6A6-31BEFD1104A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9C4DDCA-25EA-4CB9-A9BA-6021504E11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614D797-A09E-4B4D-90E6-3A075C3C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0" y="337565"/>
            <a:ext cx="4279606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4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" y="0"/>
            <a:ext cx="4921303" cy="5715000"/>
          </a:xfrm>
          <a:prstGeom prst="rect">
            <a:avLst/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 dirty="0"/>
            </a:lvl1pPr>
          </a:lstStyle>
          <a:p>
            <a:pPr marL="222787" lvl="0" indent="-222787">
              <a:spcBef>
                <a:spcPts val="0"/>
              </a:spcBef>
            </a:pP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157E14-A38C-481D-8748-5AA105EB2797}"/>
              </a:ext>
            </a:extLst>
          </p:cNvPr>
          <p:cNvSpPr/>
          <p:nvPr userDrawn="1"/>
        </p:nvSpPr>
        <p:spPr>
          <a:xfrm>
            <a:off x="4921310" y="202847"/>
            <a:ext cx="4222697" cy="2050527"/>
          </a:xfrm>
          <a:prstGeom prst="rect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13F5E-C12D-4ECF-964C-FB9BE4A86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4456" y="2747258"/>
            <a:ext cx="5715000" cy="2204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DC04F0D-1FFF-4EA0-A9EC-9BD137AA69EF}"/>
              </a:ext>
            </a:extLst>
          </p:cNvPr>
          <p:cNvGrpSpPr>
            <a:grpSpLocks noChangeAspect="1"/>
          </p:cNvGrpSpPr>
          <p:nvPr userDrawn="1"/>
        </p:nvGrpSpPr>
        <p:grpSpPr>
          <a:xfrm rot="18900000" flipH="1" flipV="1">
            <a:off x="8972763" y="2130159"/>
            <a:ext cx="176796" cy="63893"/>
            <a:chOff x="11661248" y="7789719"/>
            <a:chExt cx="1293156" cy="42062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3E90363-046D-43F0-9C2E-689A0D26BE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361962C-3FC4-4F33-A05D-95517FE6B7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9916C7-7315-4F9D-B7B3-722CF8734A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439073-07E3-4466-8F10-572CEA18F2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BA48A9-4445-4E5A-A316-11F361AC1F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39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"/>
            <a:ext cx="9144000" cy="3644239"/>
          </a:xfrm>
          <a:prstGeom prst="rect">
            <a:avLst/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 dirty="0"/>
            </a:lvl1pPr>
          </a:lstStyle>
          <a:p>
            <a:pPr marL="222787" lvl="0" indent="-222787">
              <a:spcBef>
                <a:spcPts val="0"/>
              </a:spcBef>
            </a:pP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862FEC-6896-41CF-8C9A-96110FC9052D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-5560" y="3707139"/>
            <a:ext cx="176796" cy="63893"/>
            <a:chOff x="11661248" y="7789719"/>
            <a:chExt cx="1293156" cy="42062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3787642-DA47-48A0-A0BD-E9A53BA103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59EDE57-3F00-4C2A-AB08-5B36AC1095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1804AA-E1E7-431B-B572-AF6F541BEC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C1526-9F22-4002-A3EF-B528910895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B1433-80F4-43C0-B9A4-B589C982F9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6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4A3CE-DD81-433B-8433-BE6C94A2076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D11A7-6DBD-4F1C-9BCB-91A6F89DC1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02ABED-DFF9-4081-A27E-BC1631A99549}"/>
              </a:ext>
            </a:extLst>
          </p:cNvPr>
          <p:cNvGrpSpPr/>
          <p:nvPr userDrawn="1"/>
        </p:nvGrpSpPr>
        <p:grpSpPr>
          <a:xfrm flipH="1">
            <a:off x="4196628" y="2632526"/>
            <a:ext cx="98506" cy="449948"/>
            <a:chOff x="12931152" y="6318794"/>
            <a:chExt cx="262700" cy="1080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95B0AA-2A69-4239-BAEA-D7AD6AC42544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653852" y="6858794"/>
              <a:ext cx="1080000" cy="0"/>
            </a:xfrm>
            <a:prstGeom prst="line">
              <a:avLst/>
            </a:prstGeom>
            <a:ln w="50800" cap="rnd">
              <a:solidFill>
                <a:schemeClr val="accent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F20715-481F-49DC-863D-794885F2C9E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695937" y="6858794"/>
              <a:ext cx="733130" cy="0"/>
            </a:xfrm>
            <a:prstGeom prst="line">
              <a:avLst/>
            </a:prstGeom>
            <a:ln w="50800" cap="rnd">
              <a:solidFill>
                <a:schemeClr val="accent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F65500-25AE-4E8D-BD25-871D35D7EA5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747869" y="6858794"/>
              <a:ext cx="366565" cy="0"/>
            </a:xfrm>
            <a:prstGeom prst="line">
              <a:avLst/>
            </a:prstGeom>
            <a:ln w="50800" cap="rnd">
              <a:solidFill>
                <a:schemeClr val="accent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D03C028-6925-420C-BBC9-B0028D4F79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08241" y="0"/>
            <a:ext cx="1597627" cy="5715000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B09D8A-2E8F-41B9-85B8-E5DC9D3C0A7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935758" y="-1"/>
            <a:ext cx="6208242" cy="5715000"/>
          </a:xfrm>
          <a:custGeom>
            <a:avLst/>
            <a:gdLst>
              <a:gd name="connsiteX0" fmla="*/ 0 w 16556390"/>
              <a:gd name="connsiteY0" fmla="*/ 0 h 13717588"/>
              <a:gd name="connsiteX1" fmla="*/ 16556390 w 16556390"/>
              <a:gd name="connsiteY1" fmla="*/ 0 h 13717588"/>
              <a:gd name="connsiteX2" fmla="*/ 16556390 w 16556390"/>
              <a:gd name="connsiteY2" fmla="*/ 19022 h 13717588"/>
              <a:gd name="connsiteX3" fmla="*/ 16556390 w 16556390"/>
              <a:gd name="connsiteY3" fmla="*/ 13698568 h 13717588"/>
              <a:gd name="connsiteX4" fmla="*/ 16556390 w 16556390"/>
              <a:gd name="connsiteY4" fmla="*/ 13717588 h 13717588"/>
              <a:gd name="connsiteX5" fmla="*/ 0 w 16556390"/>
              <a:gd name="connsiteY5" fmla="*/ 13717588 h 13717588"/>
              <a:gd name="connsiteX6" fmla="*/ 3984755 w 16556390"/>
              <a:gd name="connsiteY6" fmla="*/ 685721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56390" h="13717588">
                <a:moveTo>
                  <a:pt x="0" y="0"/>
                </a:moveTo>
                <a:lnTo>
                  <a:pt x="16556390" y="0"/>
                </a:lnTo>
                <a:lnTo>
                  <a:pt x="16556390" y="19022"/>
                </a:lnTo>
                <a:lnTo>
                  <a:pt x="16556390" y="13698568"/>
                </a:lnTo>
                <a:lnTo>
                  <a:pt x="16556390" y="13717588"/>
                </a:lnTo>
                <a:lnTo>
                  <a:pt x="0" y="13717588"/>
                </a:lnTo>
                <a:lnTo>
                  <a:pt x="3984755" y="685721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51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DD01B560-6D91-4719-BEA6-0F6EAAE2BAE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1"/>
            <a:ext cx="6208242" cy="5715000"/>
          </a:xfrm>
          <a:custGeom>
            <a:avLst/>
            <a:gdLst>
              <a:gd name="connsiteX0" fmla="*/ 0 w 6415266"/>
              <a:gd name="connsiteY0" fmla="*/ 0 h 6858000"/>
              <a:gd name="connsiteX1" fmla="*/ 6415266 w 6415266"/>
              <a:gd name="connsiteY1" fmla="*/ 0 h 6858000"/>
              <a:gd name="connsiteX2" fmla="*/ 4871254 w 6415266"/>
              <a:gd name="connsiteY2" fmla="*/ 3428208 h 6858000"/>
              <a:gd name="connsiteX3" fmla="*/ 6415266 w 6415266"/>
              <a:gd name="connsiteY3" fmla="*/ 6858000 h 6858000"/>
              <a:gd name="connsiteX4" fmla="*/ 0 w 6415266"/>
              <a:gd name="connsiteY4" fmla="*/ 6858000 h 6858000"/>
              <a:gd name="connsiteX5" fmla="*/ 0 w 6415266"/>
              <a:gd name="connsiteY5" fmla="*/ 6848491 h 6858000"/>
              <a:gd name="connsiteX6" fmla="*/ 0 w 6415266"/>
              <a:gd name="connsiteY6" fmla="*/ 95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5266" h="6858000">
                <a:moveTo>
                  <a:pt x="0" y="0"/>
                </a:moveTo>
                <a:lnTo>
                  <a:pt x="6415266" y="0"/>
                </a:lnTo>
                <a:lnTo>
                  <a:pt x="4871254" y="3428208"/>
                </a:lnTo>
                <a:lnTo>
                  <a:pt x="6415266" y="6858000"/>
                </a:lnTo>
                <a:lnTo>
                  <a:pt x="0" y="6858000"/>
                </a:lnTo>
                <a:lnTo>
                  <a:pt x="0" y="6848491"/>
                </a:lnTo>
                <a:lnTo>
                  <a:pt x="0" y="951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D03C028-6925-420C-BBC9-B0028D4F79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47" y="0"/>
            <a:ext cx="1597627" cy="5715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4A3CE-DD81-433B-8433-BE6C94A2076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D11A7-6DBD-4F1C-9BCB-91A6F89DC1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02ABED-DFF9-4081-A27E-BC1631A99549}"/>
              </a:ext>
            </a:extLst>
          </p:cNvPr>
          <p:cNvGrpSpPr/>
          <p:nvPr userDrawn="1"/>
        </p:nvGrpSpPr>
        <p:grpSpPr>
          <a:xfrm>
            <a:off x="4848867" y="2632526"/>
            <a:ext cx="98506" cy="449948"/>
            <a:chOff x="12931152" y="6318794"/>
            <a:chExt cx="262700" cy="1080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95B0AA-2A69-4239-BAEA-D7AD6AC42544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653852" y="6858794"/>
              <a:ext cx="1080000" cy="0"/>
            </a:xfrm>
            <a:prstGeom prst="line">
              <a:avLst/>
            </a:prstGeom>
            <a:ln w="50800" cap="rnd">
              <a:solidFill>
                <a:schemeClr val="accent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F20715-481F-49DC-863D-794885F2C9E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695937" y="6858794"/>
              <a:ext cx="733130" cy="0"/>
            </a:xfrm>
            <a:prstGeom prst="line">
              <a:avLst/>
            </a:prstGeom>
            <a:ln w="50800" cap="rnd">
              <a:solidFill>
                <a:schemeClr val="accent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F65500-25AE-4E8D-BD25-871D35D7EA5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12747869" y="6858794"/>
              <a:ext cx="366565" cy="0"/>
            </a:xfrm>
            <a:prstGeom prst="line">
              <a:avLst/>
            </a:prstGeom>
            <a:ln w="50800" cap="rnd">
              <a:solidFill>
                <a:schemeClr val="accent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9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703C6FB-6491-4A50-A77D-F2E4EB6FB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99971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290720-3FD1-47BA-A364-0613688C293E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35632" rtlCol="0" anchor="ctr"/>
          <a:lstStyle/>
          <a:p>
            <a:pPr algn="ctr" defTabSz="712606"/>
            <a:endParaRPr lang="en-AU" sz="1400">
              <a:solidFill>
                <a:srgbClr val="F6F18B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B78B2E7-F427-4147-96FB-FFA73B7B6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ACAC840-EA2A-41CD-85A3-57AC13E54705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35311907"/>
      </p:ext>
    </p:extLst>
  </p:cSld>
  <p:clrMapOvr>
    <a:masterClrMapping/>
  </p:clrMapOvr>
  <p:transition spd="slow">
    <p:push dir="u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97BAC-1035-4747-BAD7-8614FF9626F0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ED6D15-4181-4332-9709-F0461DF5F39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C8B6215-2B5F-432F-830B-55D8B2BDA11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A9FE95D-ACEE-48D4-8E7C-86F22B1A2D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0BB5E8-7106-4BBD-8D80-A85D578668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B065320-7BEC-45AB-A389-3E0EBC395AF8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370C025-329F-4E59-9E2E-8917458C93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25EF9C-0BAD-4496-B4BF-C91A85B224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8656C67-B135-411C-9808-0CD60925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8" y="337565"/>
            <a:ext cx="3428366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D5F437-52C3-4C24-A49A-3E116BF1B2C2}"/>
              </a:ext>
            </a:extLst>
          </p:cNvPr>
          <p:cNvGrpSpPr/>
          <p:nvPr userDrawn="1"/>
        </p:nvGrpSpPr>
        <p:grpSpPr>
          <a:xfrm>
            <a:off x="3974513" y="0"/>
            <a:ext cx="5169489" cy="5715000"/>
            <a:chOff x="10599387" y="0"/>
            <a:chExt cx="13786202" cy="13717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E42A3B-A2C3-4CFD-AB85-ED16183AE5A5}"/>
                </a:ext>
              </a:extLst>
            </p:cNvPr>
            <p:cNvSpPr/>
            <p:nvPr userDrawn="1"/>
          </p:nvSpPr>
          <p:spPr>
            <a:xfrm>
              <a:off x="10614213" y="0"/>
              <a:ext cx="13771376" cy="13717588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8213"/>
              <a:endParaRPr lang="en-GB" sz="700">
                <a:solidFill>
                  <a:srgbClr val="FFFFFF"/>
                </a:solidFill>
                <a:latin typeface="Source Sans Pro Light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D666D0-CCE3-41F2-961A-18B469843C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10599387" y="144238"/>
              <a:ext cx="471488" cy="153360"/>
              <a:chOff x="11661248" y="7789719"/>
              <a:chExt cx="1293156" cy="420621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8D861F9-2E13-4C24-B831-25B16B6372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67539A7-9991-4926-B18A-561D16594F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5632E03-8DDB-4F00-8A55-09D051A284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A07AC1-6575-44B8-8684-C08177E60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6BD01-EC2C-47A6-B21D-A82D242DDC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0643FD91-E2F4-430C-9968-CE1C2F22CA4A}" type="slidenum">
              <a:rPr lang="en-GB" smtClean="0">
                <a:solidFill>
                  <a:srgbClr val="4F8AD9">
                    <a:lumMod val="40000"/>
                    <a:lumOff val="60000"/>
                  </a:srgbClr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4F8AD9">
                  <a:lumMod val="40000"/>
                  <a:lumOff val="60000"/>
                </a:srgbClr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7385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3037"/>
            <a:ext cx="3564634" cy="5715000"/>
          </a:xfrm>
          <a:prstGeom prst="rect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6" name="Picture 5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7937098E-1F6F-4637-9A4C-1A73B35BA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9226" y="2696656"/>
            <a:ext cx="5715000" cy="32169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489379-5A8C-49FF-BBD0-5C7AA2A1DA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GB" dirty="0">
                <a:solidFill>
                  <a:srgbClr val="4F8AD9">
                    <a:lumMod val="20000"/>
                    <a:lumOff val="80000"/>
                  </a:srgbClr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FABFC-BDEE-4725-81D2-D01A22021C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2C0970-7114-484E-9C48-B0C4CFDFF7C5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1399EAF-276A-4974-8568-D47CE394760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460F1C0-D821-4F1D-BA26-DD76BE621A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49E00E6-9AF2-4271-9599-8E4AB0D674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02FA78B-F09E-44CF-A188-DF4B0F31143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A04EB8A-3017-4C1E-92E6-34045503AF00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2A22A2C-FDB5-4C37-8A60-5EA32F8EB3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9992C35-A475-495F-9E6A-14207646F9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61F6D264-A687-4BB2-B29E-835576901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5" y="337565"/>
            <a:ext cx="2893061" cy="504570"/>
          </a:xfrm>
        </p:spPr>
        <p:txBody>
          <a:bodyPr lIns="70161" tIns="36485" rIns="70161" bIns="36485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143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072877" y="0"/>
            <a:ext cx="2024868" cy="5715000"/>
          </a:xfrm>
          <a:prstGeom prst="rect">
            <a:avLst/>
          </a:prstGeom>
          <a:solidFill>
            <a:schemeClr val="tx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7119132" y="0"/>
            <a:ext cx="2024868" cy="5715000"/>
          </a:xfrm>
          <a:prstGeom prst="rect">
            <a:avLst/>
          </a:prstGeom>
          <a:solidFill>
            <a:schemeClr val="tx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5D514E-FFBA-4C25-924C-A28A2A47F193}"/>
              </a:ext>
            </a:extLst>
          </p:cNvPr>
          <p:cNvGrpSpPr>
            <a:grpSpLocks noChangeAspect="1"/>
          </p:cNvGrpSpPr>
          <p:nvPr userDrawn="1"/>
        </p:nvGrpSpPr>
        <p:grpSpPr>
          <a:xfrm rot="18900000">
            <a:off x="3067318" y="60094"/>
            <a:ext cx="176796" cy="63893"/>
            <a:chOff x="11661248" y="7789719"/>
            <a:chExt cx="1293156" cy="42062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9A1865-AA06-4902-876D-7BB4651885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rnd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FC5A4-7DD5-4A1E-A895-AB0C7BFC0DE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rnd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CBB7D3D-FEA7-4826-9525-5E20B13180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rnd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5F3009-CD0A-4CA7-B959-9F17D5ABF932}"/>
              </a:ext>
            </a:extLst>
          </p:cNvPr>
          <p:cNvGrpSpPr>
            <a:grpSpLocks noChangeAspect="1"/>
          </p:cNvGrpSpPr>
          <p:nvPr userDrawn="1"/>
        </p:nvGrpSpPr>
        <p:grpSpPr>
          <a:xfrm rot="18900000">
            <a:off x="7113573" y="60094"/>
            <a:ext cx="176796" cy="63893"/>
            <a:chOff x="11661248" y="7789719"/>
            <a:chExt cx="1293156" cy="4206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EE65BD-B6CA-4397-875B-B98E35D1A2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rnd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E17009-3F20-4437-9691-C4A64D41F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rnd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7F5C499-07FA-46EF-A129-2F80C72AC0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rnd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12B588-9A83-4085-B457-C767FD1ABC36}"/>
              </a:ext>
            </a:extLst>
          </p:cNvPr>
          <p:cNvGrpSpPr>
            <a:grpSpLocks noChangeAspect="1"/>
          </p:cNvGrpSpPr>
          <p:nvPr userDrawn="1"/>
        </p:nvGrpSpPr>
        <p:grpSpPr>
          <a:xfrm rot="18900000">
            <a:off x="5090446" y="60094"/>
            <a:ext cx="176796" cy="63893"/>
            <a:chOff x="11661248" y="7789719"/>
            <a:chExt cx="1293156" cy="42062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90E84B4-C7A3-4EF2-B468-87F314DF14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E4FC1A2-7756-46BF-B739-080DBA64F6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B3CC3BE-B24E-4C3C-B4D2-B168441540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94069DC5-9212-40D2-8041-342DC636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7" y="337565"/>
            <a:ext cx="2479626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6A4D0E-9D4F-4F2D-B05A-F9D967911820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063AB19-BA19-453F-B93C-A641BD1914B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D6DE055-F29C-40D2-AC31-19B463C933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50836A0-4B3C-4B04-B945-18C7D30388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BBD77C5-4C22-4C92-804E-EF2BBDF329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D5B49FD-0AE3-42F0-82CE-EAC757CB8486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4D87CC7-4133-4192-A805-4DFDBEFBC4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0039D04-6148-458B-9343-29CC0428F7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8C7BF-A302-45C1-8E97-05E6AB9E3B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A87E2-DEE7-42B9-961B-D3F992D59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232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1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>
            <a:extLst>
              <a:ext uri="{FF2B5EF4-FFF2-40B4-BE49-F238E27FC236}">
                <a16:creationId xmlns:a16="http://schemas.microsoft.com/office/drawing/2014/main" id="{B7C11C49-CBBA-465C-9DDF-2FC31A282B57}"/>
              </a:ext>
            </a:extLst>
          </p:cNvPr>
          <p:cNvSpPr>
            <a:spLocks/>
          </p:cNvSpPr>
          <p:nvPr userDrawn="1"/>
        </p:nvSpPr>
        <p:spPr bwMode="auto">
          <a:xfrm>
            <a:off x="6970845" y="2293205"/>
            <a:ext cx="2173156" cy="3423118"/>
          </a:xfrm>
          <a:custGeom>
            <a:avLst/>
            <a:gdLst>
              <a:gd name="T0" fmla="*/ 0 w 3645"/>
              <a:gd name="T1" fmla="*/ 1392 h 4229"/>
              <a:gd name="T2" fmla="*/ 0 w 3645"/>
              <a:gd name="T3" fmla="*/ 4229 h 4229"/>
              <a:gd name="T4" fmla="*/ 3645 w 3645"/>
              <a:gd name="T5" fmla="*/ 4229 h 4229"/>
              <a:gd name="T6" fmla="*/ 3645 w 3645"/>
              <a:gd name="T7" fmla="*/ 0 h 4229"/>
              <a:gd name="T8" fmla="*/ 0 w 3645"/>
              <a:gd name="T9" fmla="*/ 1392 h 4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5" h="4229">
                <a:moveTo>
                  <a:pt x="0" y="1392"/>
                </a:moveTo>
                <a:lnTo>
                  <a:pt x="0" y="4229"/>
                </a:lnTo>
                <a:lnTo>
                  <a:pt x="3645" y="4229"/>
                </a:lnTo>
                <a:lnTo>
                  <a:pt x="3645" y="0"/>
                </a:lnTo>
                <a:lnTo>
                  <a:pt x="0" y="13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70161" tIns="36485" rIns="70161" bIns="36485" numCol="1" anchor="t" anchorCtr="0" compatLnSpc="1">
            <a:prstTxWarp prst="textNoShape">
              <a:avLst/>
            </a:prstTxWarp>
          </a:bodyPr>
          <a:lstStyle/>
          <a:p>
            <a:pPr defTabSz="178213"/>
            <a:endParaRPr lang="en-GB" sz="700">
              <a:solidFill>
                <a:srgbClr val="2E2E2E"/>
              </a:solidFill>
              <a:latin typeface="Source Sans Pro Light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94F44F4B-1955-473C-A717-03E5C1B5CA6B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6970845" y="1"/>
            <a:ext cx="2173156" cy="3423118"/>
          </a:xfrm>
          <a:custGeom>
            <a:avLst/>
            <a:gdLst>
              <a:gd name="T0" fmla="*/ 0 w 3645"/>
              <a:gd name="T1" fmla="*/ 1392 h 4229"/>
              <a:gd name="T2" fmla="*/ 0 w 3645"/>
              <a:gd name="T3" fmla="*/ 4229 h 4229"/>
              <a:gd name="T4" fmla="*/ 3645 w 3645"/>
              <a:gd name="T5" fmla="*/ 4229 h 4229"/>
              <a:gd name="T6" fmla="*/ 3645 w 3645"/>
              <a:gd name="T7" fmla="*/ 0 h 4229"/>
              <a:gd name="T8" fmla="*/ 0 w 3645"/>
              <a:gd name="T9" fmla="*/ 1392 h 4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45" h="4229">
                <a:moveTo>
                  <a:pt x="0" y="1392"/>
                </a:moveTo>
                <a:lnTo>
                  <a:pt x="0" y="4229"/>
                </a:lnTo>
                <a:lnTo>
                  <a:pt x="3645" y="4229"/>
                </a:lnTo>
                <a:lnTo>
                  <a:pt x="3645" y="0"/>
                </a:lnTo>
                <a:lnTo>
                  <a:pt x="0" y="13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0161" tIns="36485" rIns="70161" bIns="36485" numCol="1" anchor="t" anchorCtr="0" compatLnSpc="1">
            <a:prstTxWarp prst="textNoShape">
              <a:avLst/>
            </a:prstTxWarp>
          </a:bodyPr>
          <a:lstStyle/>
          <a:p>
            <a:pPr defTabSz="178213"/>
            <a:endParaRPr lang="en-GB" sz="700">
              <a:solidFill>
                <a:srgbClr val="2E2E2E"/>
              </a:solidFill>
              <a:latin typeface="Source Sans Pro 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36134D-B405-41B0-809A-4917C5086BCC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6965889" y="60094"/>
            <a:ext cx="176796" cy="63893"/>
            <a:chOff x="11661248" y="7789719"/>
            <a:chExt cx="1293156" cy="42062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966E8A-2A66-4215-BEB0-FA7D8FE7FD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rnd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68736A-E3E2-43A3-94EA-C12A7FD635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rnd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BA999D3-B5FA-4319-ACD4-968098632F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rnd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A670E221-FAEB-46C4-88EC-5EBAF8ACD7E8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3408926" y="0"/>
            <a:ext cx="3561918" cy="5715000"/>
          </a:xfrm>
          <a:prstGeom prst="rect">
            <a:avLst/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 dirty="0"/>
            </a:lvl1pPr>
          </a:lstStyle>
          <a:p>
            <a:pPr marL="222787" lvl="0" indent="-222787">
              <a:spcBef>
                <a:spcPts val="0"/>
              </a:spcBef>
            </a:pP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66BBB1-54F2-4D97-B844-243260E22488}"/>
              </a:ext>
            </a:extLst>
          </p:cNvPr>
          <p:cNvGrpSpPr>
            <a:grpSpLocks noChangeAspect="1"/>
          </p:cNvGrpSpPr>
          <p:nvPr userDrawn="1"/>
        </p:nvGrpSpPr>
        <p:grpSpPr>
          <a:xfrm rot="8100000">
            <a:off x="8973927" y="5591015"/>
            <a:ext cx="176796" cy="63893"/>
            <a:chOff x="11661248" y="7789719"/>
            <a:chExt cx="1293156" cy="42062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8CC776-855C-4F6F-9B95-9BF8EF6316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rnd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2E794FA-4640-4352-8278-C3629912AF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rnd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0C130F-8363-4374-9A3C-0A24997ACF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rnd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61ADE3-D02D-471B-93E1-5F952DEEB53B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786128B-624F-466A-88D9-642B46C3473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914165D-833C-42AF-8DB2-92D9893EA90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58E5487-F34C-4850-94D0-EEBF1A28B84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BDF9E21-B978-4B28-AA50-5C827577CA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C611E66-B19C-4C4B-913B-A3346272BED6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D4DE8B5-0848-4CC5-8143-A69F473237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ED1082E-80EB-4890-8CA5-E69C7DE49F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5DEF966D-296E-4384-B2D3-ABCFC9F4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9" y="337565"/>
            <a:ext cx="2857221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D3679E-0619-40DF-BD44-EEDD793324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02817" y="5346025"/>
            <a:ext cx="7951984" cy="209976"/>
          </a:xfrm>
        </p:spPr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3FB08-BC3C-4C37-84D8-3788AF77FD8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5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36" name="Group 35"/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40" name="Straight Connector 39"/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38" name="Straight Connector 37"/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08163C-A4C8-492C-AE9C-FBDD3463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3368585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6D2933-DC14-4952-816C-43A766D465E8}"/>
              </a:ext>
            </a:extLst>
          </p:cNvPr>
          <p:cNvSpPr/>
          <p:nvPr userDrawn="1"/>
        </p:nvSpPr>
        <p:spPr>
          <a:xfrm>
            <a:off x="6037344" y="0"/>
            <a:ext cx="3106663" cy="5715000"/>
          </a:xfrm>
          <a:prstGeom prst="rect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4" name="Picture 1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B836990-770C-4E23-96A7-C0056D225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03" y="518105"/>
            <a:ext cx="5180716" cy="5103596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74B46F8-B5ED-494E-A2FD-66CED9BECB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7929" y="858020"/>
            <a:ext cx="4531777" cy="3031646"/>
          </a:xfrm>
          <a:custGeom>
            <a:avLst/>
            <a:gdLst>
              <a:gd name="connsiteX0" fmla="*/ 0 w 12085526"/>
              <a:gd name="connsiteY0" fmla="*/ 0 h 7276792"/>
              <a:gd name="connsiteX1" fmla="*/ 12085526 w 12085526"/>
              <a:gd name="connsiteY1" fmla="*/ 0 h 7276792"/>
              <a:gd name="connsiteX2" fmla="*/ 12085526 w 12085526"/>
              <a:gd name="connsiteY2" fmla="*/ 7276792 h 7276792"/>
              <a:gd name="connsiteX3" fmla="*/ 0 w 12085526"/>
              <a:gd name="connsiteY3" fmla="*/ 7276792 h 727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85526" h="7276792">
                <a:moveTo>
                  <a:pt x="0" y="0"/>
                </a:moveTo>
                <a:lnTo>
                  <a:pt x="12085526" y="0"/>
                </a:lnTo>
                <a:lnTo>
                  <a:pt x="12085526" y="7276792"/>
                </a:lnTo>
                <a:lnTo>
                  <a:pt x="0" y="7276792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724678-BFEF-4AD4-B666-A18EAAE92315}"/>
              </a:ext>
            </a:extLst>
          </p:cNvPr>
          <p:cNvGrpSpPr>
            <a:grpSpLocks noChangeAspect="1"/>
          </p:cNvGrpSpPr>
          <p:nvPr userDrawn="1"/>
        </p:nvGrpSpPr>
        <p:grpSpPr>
          <a:xfrm rot="13500000" flipV="1">
            <a:off x="8962952" y="63286"/>
            <a:ext cx="196431" cy="57506"/>
            <a:chOff x="11661248" y="7789719"/>
            <a:chExt cx="1293156" cy="42062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AA25C4-7E45-4A9F-BD6B-F9F7E36E80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8CEE53-97D3-4287-836C-79C2ABA417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C3EF56-4FB3-4286-B1F6-BE174E8394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0643FD91-E2F4-430C-9968-CE1C2F22CA4A}" type="slidenum">
              <a:rPr lang="en-GB" smtClean="0">
                <a:solidFill>
                  <a:srgbClr val="4F8AD9">
                    <a:lumMod val="40000"/>
                    <a:lumOff val="60000"/>
                  </a:srgbClr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4F8AD9">
                  <a:lumMod val="40000"/>
                  <a:lumOff val="60000"/>
                </a:srgbClr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89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5B2BE8-9D26-422F-BA4D-E56356F484C7}"/>
              </a:ext>
            </a:extLst>
          </p:cNvPr>
          <p:cNvSpPr/>
          <p:nvPr userDrawn="1"/>
        </p:nvSpPr>
        <p:spPr>
          <a:xfrm>
            <a:off x="0" y="0"/>
            <a:ext cx="9144000" cy="3189572"/>
          </a:xfrm>
          <a:prstGeom prst="rect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1" name="Picture 10" descr="A flat screen television&#10;&#10;Description generated with very high confidence">
            <a:extLst>
              <a:ext uri="{FF2B5EF4-FFF2-40B4-BE49-F238E27FC236}">
                <a16:creationId xmlns:a16="http://schemas.microsoft.com/office/drawing/2014/main" id="{C1090F08-E877-4B84-837A-2D95746CB5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7" y="249291"/>
            <a:ext cx="5254104" cy="35042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4F8A7AC7-C57B-4BFC-9BC7-9F247DF0D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7449" y="468197"/>
            <a:ext cx="3934157" cy="2780710"/>
          </a:xfrm>
          <a:prstGeom prst="roundRect">
            <a:avLst>
              <a:gd name="adj" fmla="val 1532"/>
            </a:avLst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4593AC-80C4-4715-93DB-EA5C97B74800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-5559" y="60094"/>
            <a:ext cx="176796" cy="63893"/>
            <a:chOff x="11661248" y="7789719"/>
            <a:chExt cx="1293156" cy="4206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284FFC-6D3B-4F5F-9B37-7F85539F29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6DE286-0B93-4B07-888C-F07BD0079D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96DDBB-721B-4994-B49D-153F1D953F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72BD32D-D3BB-4A66-8219-33BBFD4A56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36392" y="849314"/>
            <a:ext cx="3371181" cy="935457"/>
          </a:xfrm>
          <a:prstGeom prst="rect">
            <a:avLst/>
          </a:prstGeom>
        </p:spPr>
        <p:txBody>
          <a:bodyPr vert="horz" wrap="square" lIns="70161" tIns="36485" rIns="70161" bIns="36485" rtlCol="0" anchor="t" anchorCtr="0">
            <a:spAutoFit/>
          </a:bodyPr>
          <a:lstStyle>
            <a:lvl1pPr algn="l">
              <a:defRPr lang="en-GB" dirty="0">
                <a:solidFill>
                  <a:srgbClr val="FFFFFF"/>
                </a:solidFill>
              </a:defRPr>
            </a:lvl1pPr>
          </a:lstStyle>
          <a:p>
            <a:pPr lvl="0" algn="l" defTabSz="708391">
              <a:lnSpc>
                <a:spcPct val="100000"/>
              </a:lnSpc>
            </a:pPr>
            <a:r>
              <a:rPr lang="en-US" dirty="0"/>
              <a:t>Click to ADD slide title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869E04-F095-413C-8C8F-79380DC66DE2}"/>
              </a:ext>
            </a:extLst>
          </p:cNvPr>
          <p:cNvGrpSpPr/>
          <p:nvPr userDrawn="1"/>
        </p:nvGrpSpPr>
        <p:grpSpPr>
          <a:xfrm>
            <a:off x="5296513" y="706148"/>
            <a:ext cx="459422" cy="510443"/>
            <a:chOff x="494744" y="523692"/>
            <a:chExt cx="1225205" cy="12252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DCCC9E-7799-43CD-A70F-FE349F9DC79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F429F68-93A2-4C1C-AD0A-30955003458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D63AE99-D8B5-4666-8DAE-E6EEF8E32B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7A59FF6-6685-4D8E-B7B0-C1E37E257A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FA6AE9-2340-4337-8DFE-8E9DFE92771C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479D499-269A-4B9E-B3F7-FCA1E4B411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5289F73-FED7-4057-94E0-8368D84C75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592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8163C-A4C8-492C-AE9C-FBDD3463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0320A5-05FC-4F45-B321-C2AD24BD023B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FAF539-AC44-4DFB-A911-90844D43340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D169320-1590-4F02-9FB9-95284CEAA1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C5B2AA-249B-495F-B6FA-866ED46BC5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C3A1E65-0478-4BFA-8890-36073951E8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AA855B3-A734-4024-A6F2-FEEE5B4FE723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02C3128-68BE-4421-9938-00B8789CD9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68D98B1-FAF2-48D0-A669-9A60147FDF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601AC7B-A752-4B88-8C12-E7F5F1839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0702" y="1157549"/>
            <a:ext cx="6209467" cy="4557451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0BD332D-A5AE-4226-BD29-F0B09F2835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6250" y="1280829"/>
            <a:ext cx="3140759" cy="266224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dirty="0"/>
            </a:lvl1pPr>
          </a:lstStyle>
          <a:p>
            <a:pPr marL="267343" lvl="0" indent="-267343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0F4BA-ED0C-4772-A26B-189435D1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C4C13-E490-4E48-AC3E-A241D4F5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258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>
          <a:xfrm>
            <a:off x="3968809" y="194404"/>
            <a:ext cx="459422" cy="510443"/>
            <a:chOff x="494744" y="523692"/>
            <a:chExt cx="1225205" cy="1225205"/>
          </a:xfrm>
        </p:grpSpPr>
        <p:grpSp>
          <p:nvGrpSpPr>
            <p:cNvPr id="36" name="Group 35"/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40" name="Straight Connector 39"/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38" name="Straight Connector 37"/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08163C-A4C8-492C-AE9C-FBDD3463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87" y="337565"/>
            <a:ext cx="4698884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3AE71-5498-4D15-BC53-747BB7E2D4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53" y="509102"/>
            <a:ext cx="3988343" cy="5205897"/>
          </a:xfrm>
          <a:prstGeom prst="rect">
            <a:avLst/>
          </a:prstGeom>
        </p:spPr>
      </p:pic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5EAB7E32-52DC-4A4E-87F9-13F25D83B5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90158" y="1194599"/>
            <a:ext cx="1698287" cy="3376873"/>
          </a:xfrm>
          <a:prstGeom prst="roundRect">
            <a:avLst>
              <a:gd name="adj" fmla="val 878"/>
            </a:avLst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03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01D05C-B332-4E1C-9305-128E50E777DC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E32A13-D787-4B6B-BE85-868D551BEF1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CD86F27-8085-4A2F-86BF-AB405C13E0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A9BCFE4-979D-4781-BCDA-688BBE99F8D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E562A7-F579-4E0D-A4A4-8724958F25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CB88257-F744-41EB-B53D-79C81D243C45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36FFCC7-D131-46D7-B5C5-AD13B4C11D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EFFAF1A-992F-4021-8C6F-0A022AA00B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34576CDD-25B5-40D2-A0F8-E518F1E5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8C6CB7-66DF-450D-A4CE-76CD73C46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56" y="775053"/>
            <a:ext cx="3988343" cy="5205897"/>
          </a:xfrm>
          <a:prstGeom prst="rect">
            <a:avLst/>
          </a:prstGeom>
        </p:spPr>
      </p:pic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5C48D15A-90EE-45F7-A6AB-D31AEF4862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30778" y="1482635"/>
            <a:ext cx="1720858" cy="3369079"/>
          </a:xfrm>
          <a:prstGeom prst="roundRect">
            <a:avLst>
              <a:gd name="adj" fmla="val 878"/>
            </a:avLst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26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13D5F80-2C72-479B-A458-BA22CB51BA91}"/>
              </a:ext>
            </a:extLst>
          </p:cNvPr>
          <p:cNvGrpSpPr/>
          <p:nvPr userDrawn="1"/>
        </p:nvGrpSpPr>
        <p:grpSpPr>
          <a:xfrm>
            <a:off x="0" y="3996292"/>
            <a:ext cx="9144000" cy="1725898"/>
            <a:chOff x="0" y="4795550"/>
            <a:chExt cx="9144000" cy="20710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8C5289-5C20-40BD-962A-820984095510}"/>
                </a:ext>
              </a:extLst>
            </p:cNvPr>
            <p:cNvSpPr/>
            <p:nvPr userDrawn="1"/>
          </p:nvSpPr>
          <p:spPr>
            <a:xfrm>
              <a:off x="0" y="5141293"/>
              <a:ext cx="9144000" cy="1725334"/>
            </a:xfrm>
            <a:prstGeom prst="rect">
              <a:avLst/>
            </a:prstGeom>
            <a:solidFill>
              <a:schemeClr val="tx1"/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 defTabSz="178213"/>
              <a:endParaRPr lang="en-GB" sz="1400">
                <a:solidFill>
                  <a:srgbClr val="FFFFFF"/>
                </a:solidFill>
                <a:latin typeface="Source Sans Pro Ligh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7D7982-D9A5-4089-83E1-7B1176621BC7}"/>
                </a:ext>
              </a:extLst>
            </p:cNvPr>
            <p:cNvGrpSpPr/>
            <p:nvPr userDrawn="1"/>
          </p:nvGrpSpPr>
          <p:grpSpPr>
            <a:xfrm>
              <a:off x="0" y="4795550"/>
              <a:ext cx="9144000" cy="691486"/>
              <a:chOff x="0" y="3562498"/>
              <a:chExt cx="9144000" cy="69148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99BF25-74B8-4B62-BA28-22A153DFFEB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59997"/>
                <a:ext cx="9144000" cy="29398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2748281-9F80-4CA3-B938-300CF176E5A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0" y="3562498"/>
                <a:ext cx="9144000" cy="293987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6954B4-A7F9-45FC-9648-4BFD13291EB0}"/>
              </a:ext>
            </a:extLst>
          </p:cNvPr>
          <p:cNvGrpSpPr/>
          <p:nvPr userDrawn="1"/>
        </p:nvGrpSpPr>
        <p:grpSpPr>
          <a:xfrm>
            <a:off x="3968809" y="194404"/>
            <a:ext cx="459422" cy="510443"/>
            <a:chOff x="494744" y="523692"/>
            <a:chExt cx="1225205" cy="122520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D278E2D-A2F0-4DB3-8EFB-52F39323238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DCCF823-37BC-4F2A-ADF7-A7486A96E4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8ECAD0-4F80-40C8-9BF2-00D459A5BC6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1D4E9BF-5DE3-4890-B6FF-808B4CEDCA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1E7E83-C2AE-4572-B6C0-BD6214527F45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73D6F7F-CD44-43CB-B22D-10C1BF3549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A27872F-BE19-4C8F-9869-9C7A3A75FF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A1282F83-6F8E-43ED-B4D4-2EF3E660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687" y="337565"/>
            <a:ext cx="4698884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C979B8-9034-4DAA-B701-6150A2324D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97563"/>
            <a:ext cx="3926294" cy="5124907"/>
          </a:xfrm>
          <a:prstGeom prst="rect">
            <a:avLst/>
          </a:prstGeom>
        </p:spPr>
      </p:pic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E643B197-2AA7-4209-8563-15FB5F5FA7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4134" y="1272249"/>
            <a:ext cx="1716418" cy="3307751"/>
          </a:xfrm>
          <a:prstGeom prst="roundRect">
            <a:avLst>
              <a:gd name="adj" fmla="val 775"/>
            </a:avLst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92CD453-560E-4102-800E-D13B1F48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7594360-1710-4A78-A0A9-59B7F094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21"/>
            <a:ext cx="2057400" cy="304271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2882C7-7015-4AB9-942C-F22EC738BAC4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35632" rtlCol="0" anchor="ctr"/>
          <a:lstStyle/>
          <a:p>
            <a:pPr algn="ctr" defTabSz="712606"/>
            <a:endParaRPr lang="en-AU" sz="1400">
              <a:solidFill>
                <a:srgbClr val="F6F18B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F68F3E-F1FD-4523-9F0A-28D4ED54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AEF7D3E-2DA0-4EE3-BFCD-8C211F01160F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2446455006"/>
      </p:ext>
    </p:extLst>
  </p:cSld>
  <p:clrMapOvr>
    <a:masterClrMapping/>
  </p:clrMapOvr>
  <p:transition spd="slow">
    <p:push dir="u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2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77EB4DFC-D585-4792-B1CD-55EF4365EA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659" y="0"/>
            <a:ext cx="2608848" cy="5715000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36" name="Group 35"/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40" name="Straight Connector 39"/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38" name="Straight Connector 37"/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08163C-A4C8-492C-AE9C-FBDD3463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7" y="337565"/>
            <a:ext cx="5787618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6FB2A99-DB24-4DDC-AFF6-9C79E7E8BC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8785" y="797851"/>
            <a:ext cx="2005511" cy="3953316"/>
          </a:xfrm>
          <a:prstGeom prst="roundRect">
            <a:avLst>
              <a:gd name="adj" fmla="val 688"/>
            </a:avLst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78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77EB4DFC-D585-4792-B1CD-55EF4365EA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00" y="7"/>
            <a:ext cx="2697201" cy="590854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>
            <a:lvl1pPr algn="r">
              <a:defRPr lang="en-GB" smtClean="0"/>
            </a:lvl1pPr>
          </a:lstStyle>
          <a:p>
            <a:fld id="{0643FD91-E2F4-430C-9968-CE1C2F22CA4A}" type="slidenum">
              <a:rPr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6FB2A99-DB24-4DDC-AFF6-9C79E7E8BC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4211" y="833793"/>
            <a:ext cx="2073431" cy="4089885"/>
          </a:xfrm>
          <a:prstGeom prst="roundRect">
            <a:avLst>
              <a:gd name="adj" fmla="val 688"/>
            </a:avLst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37EF73-E43D-4922-BFEC-3668618BBFC7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EA6296-6A32-460C-906D-423CAA0E869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B210D38-C744-46DE-9C3B-75D1ED262D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022EB1A-0DE8-4771-BCDF-E4D20CD808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35FCCB8-E643-44AB-B8BA-9709E375F1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CD535B3-2FDA-459C-87CE-FC6AD6636EA1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F81FBC8-AF9B-442C-913B-83B435C9DE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73E8779-66FC-4170-AE49-624E4B9C8F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DFF71B67-C2CD-4E29-8DFA-EEFA3AF8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2768551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99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7361DE-DEFE-4D9E-AE8A-3CD9030376CE}"/>
              </a:ext>
            </a:extLst>
          </p:cNvPr>
          <p:cNvSpPr/>
          <p:nvPr userDrawn="1"/>
        </p:nvSpPr>
        <p:spPr>
          <a:xfrm>
            <a:off x="3487008" y="0"/>
            <a:ext cx="5656999" cy="5715000"/>
          </a:xfrm>
          <a:prstGeom prst="rect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C8D887-2B01-4F16-9A14-5A214DD3B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17" y="184960"/>
            <a:ext cx="3048559" cy="5715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lIns="70161" tIns="36485" rIns="70161" bIns="36485"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0643FD91-E2F4-430C-9968-CE1C2F22CA4A}" type="slidenum">
              <a:rPr lang="en-GB" smtClean="0">
                <a:solidFill>
                  <a:srgbClr val="4F8AD9">
                    <a:lumMod val="40000"/>
                    <a:lumOff val="60000"/>
                  </a:srgbClr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4F8AD9">
                  <a:lumMod val="40000"/>
                  <a:lumOff val="60000"/>
                </a:srgbClr>
              </a:solidFill>
              <a:latin typeface="Source Sans Pro Light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6FB2A99-DB24-4DDC-AFF6-9C79E7E8BCFC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3801191" y="805041"/>
            <a:ext cx="2121960" cy="4125824"/>
          </a:xfrm>
          <a:prstGeom prst="roundRect">
            <a:avLst>
              <a:gd name="adj" fmla="val 688"/>
            </a:avLst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37EF73-E43D-4922-BFEC-3668618BBFC7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EA6296-6A32-460C-906D-423CAA0E869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B210D38-C744-46DE-9C3B-75D1ED262D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022EB1A-0DE8-4771-BCDF-E4D20CD808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35FCCB8-E643-44AB-B8BA-9709E375F1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CD535B3-2FDA-459C-87CE-FC6AD6636EA1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F81FBC8-AF9B-442C-913B-83B435C9DE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73E8779-66FC-4170-AE49-624E4B9C8F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DFF71B67-C2CD-4E29-8DFA-EEFA3AF8066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2818" y="337565"/>
            <a:ext cx="2536424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9768D6-5D8B-4946-BBA8-FD530A9859F7}"/>
              </a:ext>
            </a:extLst>
          </p:cNvPr>
          <p:cNvGrpSpPr>
            <a:grpSpLocks noChangeAspect="1"/>
          </p:cNvGrpSpPr>
          <p:nvPr userDrawn="1"/>
        </p:nvGrpSpPr>
        <p:grpSpPr>
          <a:xfrm rot="13500000" flipV="1">
            <a:off x="8962952" y="63286"/>
            <a:ext cx="196431" cy="57506"/>
            <a:chOff x="11661248" y="7789719"/>
            <a:chExt cx="1293156" cy="42062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A14AC7-7260-4687-964A-2740D61FA6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A26962-F849-48F5-9E2B-69F034C0A5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2AE38E-60F3-4A70-8DB5-AE68F5202E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88F0561-AAD1-4B6B-9D07-D2963A915D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6528" y="2724321"/>
            <a:ext cx="5664023" cy="2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8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3B6AFA-7C4E-4E23-90FB-8EB67560A7C4}"/>
              </a:ext>
            </a:extLst>
          </p:cNvPr>
          <p:cNvGrpSpPr/>
          <p:nvPr userDrawn="1"/>
        </p:nvGrpSpPr>
        <p:grpSpPr>
          <a:xfrm>
            <a:off x="-5559" y="0"/>
            <a:ext cx="4588640" cy="5715000"/>
            <a:chOff x="-14826" y="0"/>
            <a:chExt cx="12237169" cy="137175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7361DE-DEFE-4D9E-AE8A-3CD9030376CE}"/>
                </a:ext>
              </a:extLst>
            </p:cNvPr>
            <p:cNvSpPr/>
            <p:nvPr userDrawn="1"/>
          </p:nvSpPr>
          <p:spPr>
            <a:xfrm>
              <a:off x="0" y="0"/>
              <a:ext cx="12222343" cy="13717588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8213"/>
              <a:endParaRPr lang="en-GB" sz="700">
                <a:solidFill>
                  <a:srgbClr val="FFFFFF"/>
                </a:solidFill>
                <a:latin typeface="Source Sans Pro Light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9864369-F7C7-4D65-B98D-10FD391C248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8100000" flipH="1" flipV="1">
              <a:off x="-14826" y="144238"/>
              <a:ext cx="471488" cy="153360"/>
              <a:chOff x="11661248" y="7789719"/>
              <a:chExt cx="1293156" cy="42062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B2F1E0D-A240-4FB7-8370-702A9A71AE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rgbClr val="FFFFFF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F46D93-8AF6-4D8E-BB00-7B06E54B9E6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rgbClr val="FFFFFF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BC16BCC-1094-4E4A-9F74-15D29E2159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rgbClr val="FFFFFF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 dirty="0">
                <a:solidFill>
                  <a:srgbClr val="4F8AD9">
                    <a:lumMod val="40000"/>
                    <a:lumOff val="60000"/>
                  </a:srgbClr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37EF73-E43D-4922-BFEC-3668618BBFC7}"/>
              </a:ext>
            </a:extLst>
          </p:cNvPr>
          <p:cNvGrpSpPr/>
          <p:nvPr userDrawn="1"/>
        </p:nvGrpSpPr>
        <p:grpSpPr>
          <a:xfrm>
            <a:off x="5829081" y="194404"/>
            <a:ext cx="459422" cy="510443"/>
            <a:chOff x="494744" y="523692"/>
            <a:chExt cx="1225205" cy="12252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EA6296-6A32-460C-906D-423CAA0E869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B210D38-C744-46DE-9C3B-75D1ED262D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022EB1A-0DE8-4771-BCDF-E4D20CD808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35FCCB8-E643-44AB-B8BA-9709E375F1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CD535B3-2FDA-459C-87CE-FC6AD6636EA1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F81FBC8-AF9B-442C-913B-83B435C9DE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73E8779-66FC-4170-AE49-624E4B9C8F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DFF71B67-C2CD-4E29-8DFA-EEFA3AF8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959" y="337565"/>
            <a:ext cx="2838612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8AAFB-2CF0-4DEE-B3C5-50FE7A6E7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25" y="-431854"/>
            <a:ext cx="3540990" cy="6578708"/>
          </a:xfrm>
          <a:prstGeom prst="rect">
            <a:avLst/>
          </a:prstGeom>
          <a:effectLst/>
        </p:spPr>
      </p:pic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6FB2A99-DB24-4DDC-AFF6-9C79E7E8BC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54185" y="1350494"/>
            <a:ext cx="2267445" cy="2990145"/>
          </a:xfrm>
          <a:prstGeom prst="roundRect">
            <a:avLst>
              <a:gd name="adj" fmla="val 17134"/>
            </a:avLst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62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6737E4BB-F42D-4C13-A81D-952C0EF499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63395" y="1267775"/>
            <a:ext cx="1627860" cy="3203866"/>
          </a:xfrm>
          <a:prstGeom prst="roundRect">
            <a:avLst>
              <a:gd name="adj" fmla="val 688"/>
            </a:avLst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CD46C800-0956-4339-8910-4335313694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07108" y="1267773"/>
            <a:ext cx="1627860" cy="3210412"/>
          </a:xfrm>
          <a:prstGeom prst="roundRect">
            <a:avLst>
              <a:gd name="adj" fmla="val 688"/>
            </a:avLst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36" name="Group 35"/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40" name="Straight Connector 39"/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38" name="Straight Connector 37"/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08163C-A4C8-492C-AE9C-FBDD3463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7" y="337565"/>
            <a:ext cx="3665008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6FB2A99-DB24-4DDC-AFF6-9C79E7E8BCFC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394323" y="1027658"/>
            <a:ext cx="1809597" cy="3567125"/>
          </a:xfrm>
          <a:prstGeom prst="roundRect">
            <a:avLst>
              <a:gd name="adj" fmla="val 688"/>
            </a:avLst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78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05E7ED0-73C3-4F47-8069-F983BA8A7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96313" y="2689499"/>
            <a:ext cx="5631275" cy="25227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14F2BB5-353F-4344-AC18-51D5278D950D}"/>
              </a:ext>
            </a:extLst>
          </p:cNvPr>
          <p:cNvGrpSpPr/>
          <p:nvPr userDrawn="1"/>
        </p:nvGrpSpPr>
        <p:grpSpPr>
          <a:xfrm>
            <a:off x="-5559" y="0"/>
            <a:ext cx="4315061" cy="5715000"/>
            <a:chOff x="-14826" y="0"/>
            <a:chExt cx="11507579" cy="137175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9F6C994-71E3-4572-AE1E-3B5158A8683F}"/>
                </a:ext>
              </a:extLst>
            </p:cNvPr>
            <p:cNvSpPr/>
            <p:nvPr userDrawn="1"/>
          </p:nvSpPr>
          <p:spPr>
            <a:xfrm>
              <a:off x="-1" y="0"/>
              <a:ext cx="11492754" cy="13717588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8213"/>
              <a:endParaRPr lang="en-GB" sz="700">
                <a:solidFill>
                  <a:srgbClr val="FFFFFF"/>
                </a:solidFill>
                <a:latin typeface="Source Sans Pro Ligh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202B36-E8F3-48EA-8E5E-3BC5D845D93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8100000" flipH="1" flipV="1">
              <a:off x="-14826" y="144238"/>
              <a:ext cx="471488" cy="153360"/>
              <a:chOff x="11661248" y="7789719"/>
              <a:chExt cx="1293156" cy="42062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9B64A4A-2E89-4085-ADDE-7E9F06F4BB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rgbClr val="FFFFFF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A4BF743-20A3-4E00-B9F4-F23C4C8965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rgbClr val="FFFFFF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46738D3-AB76-48BF-B979-CE41F69D68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rgbClr val="FFFFFF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63830-2CD2-42C7-A718-BAAEC8A7D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GB" dirty="0">
                <a:solidFill>
                  <a:srgbClr val="4F8AD9">
                    <a:lumMod val="40000"/>
                    <a:lumOff val="60000"/>
                  </a:srgbClr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487-D100-4919-A4E6-E9B66B110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1EEEEC-1529-4350-9D14-2180CF1834F5}"/>
              </a:ext>
            </a:extLst>
          </p:cNvPr>
          <p:cNvGrpSpPr/>
          <p:nvPr userDrawn="1"/>
        </p:nvGrpSpPr>
        <p:grpSpPr>
          <a:xfrm>
            <a:off x="4662898" y="194404"/>
            <a:ext cx="459422" cy="510443"/>
            <a:chOff x="494744" y="523692"/>
            <a:chExt cx="1225205" cy="12252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2D45B9-3A81-4428-BF7C-23FFB709D74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33C7D22-FE0C-470E-B249-317B5F5EA9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4962ED8-1E18-441E-B3A1-BD7DE7C734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FF6E848-7C8B-40FC-8F15-CAF1B038660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0DAD36-FB60-4F45-91DF-499871131D17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D5815CC-408B-40FC-8BC8-AC95320847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F9D11A7-60E3-4EEE-B4ED-FABB30DEDD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22706EC-68FC-4C21-8570-A6CFB91B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782" y="337565"/>
            <a:ext cx="4004795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5D7444-00E3-473F-AB65-33B456D5B1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" y="1172297"/>
            <a:ext cx="5662492" cy="3866552"/>
          </a:xfrm>
          <a:prstGeom prst="rect">
            <a:avLst/>
          </a:prstGeom>
        </p:spPr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74D54F8-4B37-4530-91FD-3729BFB56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5047" y="709110"/>
            <a:ext cx="2150410" cy="4499479"/>
          </a:xfrm>
          <a:custGeom>
            <a:avLst/>
            <a:gdLst>
              <a:gd name="connsiteX0" fmla="*/ 0 w 5734799"/>
              <a:gd name="connsiteY0" fmla="*/ 0 h 10800000"/>
              <a:gd name="connsiteX1" fmla="*/ 5734799 w 5734799"/>
              <a:gd name="connsiteY1" fmla="*/ 0 h 10800000"/>
              <a:gd name="connsiteX2" fmla="*/ 5734799 w 5734799"/>
              <a:gd name="connsiteY2" fmla="*/ 10800000 h 10800000"/>
              <a:gd name="connsiteX3" fmla="*/ 0 w 5734799"/>
              <a:gd name="connsiteY3" fmla="*/ 10800000 h 10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4799" h="10800000">
                <a:moveTo>
                  <a:pt x="0" y="0"/>
                </a:moveTo>
                <a:lnTo>
                  <a:pt x="5734799" y="0"/>
                </a:lnTo>
                <a:lnTo>
                  <a:pt x="5734799" y="10800000"/>
                </a:lnTo>
                <a:lnTo>
                  <a:pt x="0" y="1080000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bg2"/>
            </a:bgClr>
          </a:pattFill>
          <a:scene3d>
            <a:camera prst="orthographicFront">
              <a:rot lat="19500000" lon="19020000" rev="3642000"/>
            </a:camera>
            <a:lightRig rig="threePt" dir="t"/>
          </a:scene3d>
        </p:spPr>
        <p:txBody>
          <a:bodyPr wrap="square" lIns="70161" tIns="36485" rIns="70161" bIns="36485"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9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89F44F8-DCE9-4076-ACE8-2742418C48D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405208" y="-253390"/>
            <a:ext cx="1520001" cy="2999653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06400" sx="103000" sy="103000" algn="ctr" rotWithShape="0">
              <a:prstClr val="black">
                <a:alpha val="38000"/>
              </a:prstClr>
            </a:outerShdw>
          </a:effectLst>
          <a:scene3d>
            <a:camera prst="isometricTopUp">
              <a:rot lat="19500000" lon="18900000" rev="36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>
                <a:solidFill>
                  <a:schemeClr val="tx1"/>
                </a:solidFill>
              </a:defRPr>
            </a:lvl1pPr>
          </a:lstStyle>
          <a:p>
            <a:pPr marL="0" lvl="0" algn="ctr" defTabSz="178213"/>
            <a:endParaRPr lang="en-GB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0024E08D-9066-41E8-8442-A996AD2323A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20370" y="967245"/>
            <a:ext cx="1520001" cy="2999653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06400" sx="103000" sy="103000" algn="ctr" rotWithShape="0">
              <a:prstClr val="black">
                <a:alpha val="38000"/>
              </a:prstClr>
            </a:outerShdw>
          </a:effectLst>
          <a:scene3d>
            <a:camera prst="isometricTopUp">
              <a:rot lat="19500000" lon="18900000" rev="36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1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A660E852-EF80-4861-B32B-AE8F1907597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01026" y="1102320"/>
            <a:ext cx="1520001" cy="2999653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06400" sx="103000" sy="103000" algn="ctr" rotWithShape="0">
              <a:prstClr val="black">
                <a:alpha val="38000"/>
              </a:prstClr>
            </a:outerShdw>
          </a:effectLst>
          <a:scene3d>
            <a:camera prst="isometricTopUp">
              <a:rot lat="19500000" lon="18900000" rev="36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 dirty="0">
                <a:solidFill>
                  <a:schemeClr val="tx1"/>
                </a:solidFill>
              </a:defRPr>
            </a:lvl1pPr>
          </a:lstStyle>
          <a:p>
            <a:pPr marL="267343" lvl="0" indent="-267343" algn="ctr" defTabSz="178213"/>
            <a:endParaRPr lang="en-GB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76D50AB-0059-4D6A-92EB-9B7058C6FF71}"/>
              </a:ext>
            </a:extLst>
          </p:cNvPr>
          <p:cNvGrpSpPr/>
          <p:nvPr userDrawn="1"/>
        </p:nvGrpSpPr>
        <p:grpSpPr>
          <a:xfrm>
            <a:off x="5469706" y="665814"/>
            <a:ext cx="459422" cy="510443"/>
            <a:chOff x="494744" y="523692"/>
            <a:chExt cx="1225205" cy="122520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9A3D4B4-747D-463B-96CE-F8962D657F7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10E1F01-18C8-48A5-AFA8-E7F53A51E5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1715885-7ADB-41AA-810B-232ED8FF1A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4BE50AF-D2BF-462A-AB14-062F7C659D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E752E3B-4171-421F-91C5-08BB0035FE9F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29F4774-5DD9-4E30-9761-73FA269D3C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F6A409A-006F-4DD0-A1AA-C21EB76A8F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B7EE9902-4978-40CC-99BD-8EC8C289B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586" y="808971"/>
            <a:ext cx="3197986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F647601-497A-44D9-9816-F3769B45ECAF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20370" y="2568034"/>
            <a:ext cx="1520001" cy="2999653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06400" sx="103000" sy="103000" algn="ctr" rotWithShape="0">
              <a:prstClr val="black">
                <a:alpha val="38000"/>
              </a:prstClr>
            </a:outerShdw>
          </a:effectLst>
          <a:scene3d>
            <a:camera prst="isometricTopUp">
              <a:rot lat="19500000" lon="18900000" rev="36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 dirty="0">
                <a:solidFill>
                  <a:schemeClr val="tx1"/>
                </a:solidFill>
              </a:defRPr>
            </a:lvl1pPr>
          </a:lstStyle>
          <a:p>
            <a:pPr marL="267343" lvl="0" indent="-267343" algn="ctr" defTabSz="178213"/>
            <a:endParaRPr lang="en-GB" dirty="0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134C875-D4E1-4F51-BFEC-7538043697A4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914955" y="2325995"/>
            <a:ext cx="1520001" cy="2999653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06400" sx="103000" sy="103000" algn="ctr" rotWithShape="0">
              <a:prstClr val="black">
                <a:alpha val="38000"/>
              </a:prstClr>
            </a:outerShdw>
          </a:effectLst>
          <a:scene3d>
            <a:camera prst="isometricTopUp">
              <a:rot lat="19500000" lon="18900000" rev="36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1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5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89F44F8-DCE9-4076-ACE8-2742418C48D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638452" y="-479672"/>
            <a:ext cx="1520001" cy="2999653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06400" sx="103000" sy="103000" algn="ctr" rotWithShape="0">
              <a:prstClr val="black">
                <a:alpha val="38000"/>
              </a:prstClr>
            </a:outerShdw>
          </a:effectLst>
          <a:scene3d>
            <a:camera prst="isometricTopUp">
              <a:rot lat="19500000" lon="18900000" rev="36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>
                <a:solidFill>
                  <a:schemeClr val="tx1"/>
                </a:solidFill>
              </a:defRPr>
            </a:lvl1pPr>
          </a:lstStyle>
          <a:p>
            <a:pPr marL="0" lvl="0" algn="ctr" defTabSz="178213"/>
            <a:endParaRPr lang="en-GB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F647601-497A-44D9-9816-F3769B45ECAF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896975" y="-614746"/>
            <a:ext cx="1520001" cy="2999653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06400" sx="103000" sy="103000" algn="ctr" rotWithShape="0">
              <a:prstClr val="black">
                <a:alpha val="38000"/>
              </a:prstClr>
            </a:outerShdw>
          </a:effectLst>
          <a:scene3d>
            <a:camera prst="isometricTopUp">
              <a:rot lat="19500000" lon="18900000" rev="36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 dirty="0">
                <a:solidFill>
                  <a:schemeClr val="tx1"/>
                </a:solidFill>
              </a:defRPr>
            </a:lvl1pPr>
          </a:lstStyle>
          <a:p>
            <a:pPr marL="267343" lvl="0" indent="-267343" algn="ctr" defTabSz="178213"/>
            <a:endParaRPr lang="en-GB" dirty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A660E852-EF80-4861-B32B-AE8F1907597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34801" y="885079"/>
            <a:ext cx="1520001" cy="2999653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06400" sx="103000" sy="103000" algn="ctr" rotWithShape="0">
              <a:prstClr val="black">
                <a:alpha val="38000"/>
              </a:prstClr>
            </a:outerShdw>
          </a:effectLst>
          <a:scene3d>
            <a:camera prst="isometricTopUp">
              <a:rot lat="19500000" lon="18900000" rev="36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 dirty="0">
                <a:solidFill>
                  <a:schemeClr val="tx1"/>
                </a:solidFill>
              </a:defRPr>
            </a:lvl1pPr>
          </a:lstStyle>
          <a:p>
            <a:pPr marL="267343" lvl="0" indent="-267343" algn="ctr" defTabSz="178213"/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12DF6D-B344-436A-BE04-7FE3C247F642}"/>
              </a:ext>
            </a:extLst>
          </p:cNvPr>
          <p:cNvGrpSpPr/>
          <p:nvPr userDrawn="1"/>
        </p:nvGrpSpPr>
        <p:grpSpPr>
          <a:xfrm>
            <a:off x="162940" y="303290"/>
            <a:ext cx="459422" cy="510443"/>
            <a:chOff x="494744" y="523692"/>
            <a:chExt cx="1225205" cy="122520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6CA5D5-9B15-4987-B045-67A4048E8EF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919408-5620-47DA-868B-9A754FC938F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AA25A79-0F4F-425D-B49F-562699DD2C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FD65EF6-17FC-4F5B-88EE-ACC28A9398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AB5541-771B-4D21-959F-D6079C20AE54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A853992-4A7B-426A-ACCD-08C99DCB97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E6FC0C0-575D-450F-AAEF-605C070686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04252651-55B1-4396-9970-6C2BF664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8" y="446449"/>
            <a:ext cx="3182942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0024E08D-9066-41E8-8442-A996AD2323A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062107" y="744004"/>
            <a:ext cx="1520001" cy="2999653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06400" sx="103000" sy="103000" algn="ctr" rotWithShape="0">
              <a:prstClr val="black">
                <a:alpha val="38000"/>
              </a:prstClr>
            </a:outerShdw>
          </a:effectLst>
          <a:scene3d>
            <a:camera prst="isometricTopUp">
              <a:rot lat="19500000" lon="18900000" rev="36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>
                <a:solidFill>
                  <a:schemeClr val="tx1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134C875-D4E1-4F51-BFEC-7538043697A4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6136973" y="2057085"/>
            <a:ext cx="1520001" cy="2999653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06400" sx="103000" sy="103000" algn="ctr" rotWithShape="0">
              <a:prstClr val="black">
                <a:alpha val="38000"/>
              </a:prstClr>
            </a:outerShdw>
          </a:effectLst>
          <a:scene3d>
            <a:camera prst="isometricTopUp">
              <a:rot lat="19500000" lon="18900000" rev="36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>
                <a:solidFill>
                  <a:schemeClr val="tx1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87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84D2AC66-4634-40E4-9EE7-4ED8DF1C431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214729" y="-722487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3E9E5E4-A0CA-487A-8B56-C7B2C2531933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607146" y="845344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5B3017C-7BA6-432C-ACB7-763FAFF07C9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982117" y="-980320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7167769-18C3-40E6-B714-356ED2601B2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74537" y="587510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87CD76C3-9584-4779-8EE6-1D6D3638AB6C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66954" y="2155339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8531B6-3E28-425F-8F4B-35331FFB6EF2}"/>
              </a:ext>
            </a:extLst>
          </p:cNvPr>
          <p:cNvGrpSpPr/>
          <p:nvPr userDrawn="1"/>
        </p:nvGrpSpPr>
        <p:grpSpPr>
          <a:xfrm>
            <a:off x="162940" y="303290"/>
            <a:ext cx="459422" cy="510443"/>
            <a:chOff x="494744" y="523692"/>
            <a:chExt cx="1225205" cy="12252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0C2755-02A7-434C-AEEB-6B2D0628A82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CB28DB8-5290-444B-B9D3-603BA54633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8F26487-D8A4-4583-A09B-53D295E743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FE6EC8C-4C03-4823-A4CC-CBCF37B83E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C9DED14-0D78-42AB-9E44-D28E2DCF6686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B37AAAB-39FA-48B2-AF08-B60F136334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95286BD-949E-4BA2-8827-7104C3AE560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9C92DACB-5061-4EC9-BE24-3E09B99E0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446449"/>
            <a:ext cx="3406181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73DCBD7-DD15-421A-B578-A003247AC92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253449" y="1523999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BDD60D0-18A2-4125-A01C-FCA503A2212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861032" y="-43831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9DCFE31-1621-474A-A4A9-85927AC62EB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645869" y="3091829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23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3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A51EF0C-1A23-4369-B5DE-7E9EDF7B1E8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324781" y="-429250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0EE5FBF-4460-48D2-B96A-25F14BF13B6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229457" y="-429250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1DF59BB-AAD5-4AC6-A72D-20017C4A3FA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34133" y="-429250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C772A98-CBBC-4465-B372-1AAEF5380DA2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038808" y="-429250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A3C2A5A-1AA5-4FA6-9D57-66D1941C208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631524" y="1070579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8AD52CF-35EE-46A9-9AF7-3C8E62F00C5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40034" y="935089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452AEF-FD37-454D-94D8-0E599F20435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567040" y="1070579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C09DAEF-123F-478C-B480-278FA9721AA1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6502553" y="1070579"/>
            <a:ext cx="1519431" cy="2999653"/>
          </a:xfrm>
          <a:custGeom>
            <a:avLst/>
            <a:gdLst>
              <a:gd name="connsiteX0" fmla="*/ 0 w 4052081"/>
              <a:gd name="connsiteY0" fmla="*/ 0 h 7200000"/>
              <a:gd name="connsiteX1" fmla="*/ 4052081 w 4052081"/>
              <a:gd name="connsiteY1" fmla="*/ 0 h 7200000"/>
              <a:gd name="connsiteX2" fmla="*/ 4052081 w 4052081"/>
              <a:gd name="connsiteY2" fmla="*/ 7200000 h 7200000"/>
              <a:gd name="connsiteX3" fmla="*/ 0 w 4052081"/>
              <a:gd name="connsiteY3" fmla="*/ 7200000 h 72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081" h="7200000">
                <a:moveTo>
                  <a:pt x="0" y="0"/>
                </a:moveTo>
                <a:lnTo>
                  <a:pt x="4052081" y="0"/>
                </a:lnTo>
                <a:lnTo>
                  <a:pt x="4052081" y="7200000"/>
                </a:lnTo>
                <a:lnTo>
                  <a:pt x="0" y="720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444500" sx="102000" sy="102000" algn="ctr" rotWithShape="0">
              <a:prstClr val="black">
                <a:alpha val="50000"/>
              </a:prstClr>
            </a:outerShdw>
          </a:effectLst>
          <a:scene3d>
            <a:camera prst="isometricOffAxis1Top">
              <a:rot lat="18600000" lon="19200000" rev="2700000"/>
            </a:camera>
            <a:lightRig rig="threePt" dir="t"/>
          </a:scene3d>
          <a:sp3d extrusionH="190500"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CD1520-B33C-4ABF-B07A-BAE51060DD06}"/>
              </a:ext>
            </a:extLst>
          </p:cNvPr>
          <p:cNvGrpSpPr/>
          <p:nvPr userDrawn="1"/>
        </p:nvGrpSpPr>
        <p:grpSpPr>
          <a:xfrm>
            <a:off x="162940" y="3597109"/>
            <a:ext cx="459422" cy="510443"/>
            <a:chOff x="494744" y="523692"/>
            <a:chExt cx="1225205" cy="12252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B4CEA-26FB-4CE0-AB75-25A5567082D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8364386-BA71-4B38-8E70-F6D33FEADF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9E7EDD7-2689-4939-B80A-26341D508C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F5F0AE3-60F1-4362-9C32-B4289080B6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82F46C-4608-417C-ACB8-753820CC2F8B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4E245CE-0062-49C0-A8AA-0EC041F798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F4CDD9C-CC66-4BAE-94B3-7465D16CD6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B8AD666B-BF53-4637-9179-DB65CF19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9" y="3740269"/>
            <a:ext cx="3242409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403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21"/>
            <a:ext cx="2057400" cy="304271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AD0A69-25BE-4866-BFD1-8FF23C16BF20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35632" rtlCol="0" anchor="ctr"/>
          <a:lstStyle/>
          <a:p>
            <a:pPr algn="ctr" defTabSz="712606"/>
            <a:endParaRPr lang="en-AU" sz="1400">
              <a:solidFill>
                <a:srgbClr val="FEFFFF"/>
              </a:solidFill>
              <a:latin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2EAA4C-09FB-4AE1-ACBB-53E3FE84C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17DD84B-72A8-40D7-A365-47455F9E010E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3255610596"/>
      </p:ext>
    </p:extLst>
  </p:cSld>
  <p:clrMapOvr>
    <a:masterClrMapping/>
  </p:clrMapOvr>
  <p:transition spd="slow">
    <p:push dir="u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 noChangeAspect="1"/>
          </p:cNvSpPr>
          <p:nvPr>
            <p:ph type="pic" sz="quarter" idx="10"/>
          </p:nvPr>
        </p:nvSpPr>
        <p:spPr>
          <a:xfrm>
            <a:off x="196679" y="141329"/>
            <a:ext cx="2639415" cy="1649809"/>
          </a:xfrm>
          <a:custGeom>
            <a:avLst/>
            <a:gdLst>
              <a:gd name="connsiteX0" fmla="*/ 0 w 7091967"/>
              <a:gd name="connsiteY0" fmla="*/ 0 h 4006848"/>
              <a:gd name="connsiteX1" fmla="*/ 7091967 w 7091967"/>
              <a:gd name="connsiteY1" fmla="*/ 0 h 4006848"/>
              <a:gd name="connsiteX2" fmla="*/ 7091967 w 7091967"/>
              <a:gd name="connsiteY2" fmla="*/ 4006848 h 4006848"/>
              <a:gd name="connsiteX3" fmla="*/ 0 w 7091967"/>
              <a:gd name="connsiteY3" fmla="*/ 4006848 h 400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1967" h="4006848">
                <a:moveTo>
                  <a:pt x="0" y="0"/>
                </a:moveTo>
                <a:lnTo>
                  <a:pt x="7091967" y="0"/>
                </a:lnTo>
                <a:lnTo>
                  <a:pt x="7091967" y="4006848"/>
                </a:lnTo>
                <a:lnTo>
                  <a:pt x="0" y="400684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 extrusionH="190500" prstMaterial="metal">
            <a:bevelT w="0" h="0"/>
            <a:bevelB w="0" h="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0" lvl="0" algn="ctr" defTabSz="178213"/>
            <a:endParaRPr lang="en-GB"/>
          </a:p>
        </p:txBody>
      </p:sp>
      <p:sp>
        <p:nvSpPr>
          <p:cNvPr id="25" name="Picture Placeholder 24"/>
          <p:cNvSpPr>
            <a:spLocks noGrp="1" noChangeAspect="1"/>
          </p:cNvSpPr>
          <p:nvPr>
            <p:ph type="pic" sz="quarter" idx="12"/>
          </p:nvPr>
        </p:nvSpPr>
        <p:spPr>
          <a:xfrm>
            <a:off x="391973" y="1569905"/>
            <a:ext cx="2639415" cy="1649809"/>
          </a:xfrm>
          <a:custGeom>
            <a:avLst/>
            <a:gdLst>
              <a:gd name="connsiteX0" fmla="*/ 0 w 7091967"/>
              <a:gd name="connsiteY0" fmla="*/ 0 h 4006848"/>
              <a:gd name="connsiteX1" fmla="*/ 7091967 w 7091967"/>
              <a:gd name="connsiteY1" fmla="*/ 0 h 4006848"/>
              <a:gd name="connsiteX2" fmla="*/ 7091967 w 7091967"/>
              <a:gd name="connsiteY2" fmla="*/ 4006848 h 4006848"/>
              <a:gd name="connsiteX3" fmla="*/ 0 w 7091967"/>
              <a:gd name="connsiteY3" fmla="*/ 4006848 h 400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1967" h="4006848">
                <a:moveTo>
                  <a:pt x="0" y="0"/>
                </a:moveTo>
                <a:lnTo>
                  <a:pt x="7091967" y="0"/>
                </a:lnTo>
                <a:lnTo>
                  <a:pt x="7091967" y="4006848"/>
                </a:lnTo>
                <a:lnTo>
                  <a:pt x="0" y="400684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 extrusionH="190500" prstMaterial="metal">
            <a:bevelT w="0" h="0"/>
            <a:bevelB w="0" h="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>
              <a:buNone/>
              <a:defRPr lang="en-GB" sz="1100" dirty="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 dirty="0"/>
          </a:p>
        </p:txBody>
      </p:sp>
      <p:sp>
        <p:nvSpPr>
          <p:cNvPr id="28" name="Picture Placeholder 27"/>
          <p:cNvSpPr>
            <a:spLocks noGrp="1" noChangeAspect="1"/>
          </p:cNvSpPr>
          <p:nvPr>
            <p:ph type="pic" sz="quarter" idx="13"/>
          </p:nvPr>
        </p:nvSpPr>
        <p:spPr>
          <a:xfrm>
            <a:off x="587264" y="2998482"/>
            <a:ext cx="2639415" cy="1649809"/>
          </a:xfrm>
          <a:custGeom>
            <a:avLst/>
            <a:gdLst>
              <a:gd name="connsiteX0" fmla="*/ 0 w 7091967"/>
              <a:gd name="connsiteY0" fmla="*/ 0 h 4006848"/>
              <a:gd name="connsiteX1" fmla="*/ 7091967 w 7091967"/>
              <a:gd name="connsiteY1" fmla="*/ 0 h 4006848"/>
              <a:gd name="connsiteX2" fmla="*/ 7091967 w 7091967"/>
              <a:gd name="connsiteY2" fmla="*/ 4006848 h 4006848"/>
              <a:gd name="connsiteX3" fmla="*/ 0 w 7091967"/>
              <a:gd name="connsiteY3" fmla="*/ 4006848 h 400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1967" h="4006848">
                <a:moveTo>
                  <a:pt x="0" y="0"/>
                </a:moveTo>
                <a:lnTo>
                  <a:pt x="7091967" y="0"/>
                </a:lnTo>
                <a:lnTo>
                  <a:pt x="7091967" y="4006848"/>
                </a:lnTo>
                <a:lnTo>
                  <a:pt x="0" y="400684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 extrusionH="190500" prstMaterial="metal">
            <a:bevelT w="0" h="0"/>
            <a:bevelB w="0" h="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704C61-5FA2-4B58-8251-E2C05FEC42B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5E03B7-9205-4BD3-B372-AD643C8C7C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6FEC2956-3360-4586-A462-C0D5B13F47B8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2428745" y="300922"/>
            <a:ext cx="2639415" cy="1649809"/>
          </a:xfrm>
          <a:custGeom>
            <a:avLst/>
            <a:gdLst>
              <a:gd name="connsiteX0" fmla="*/ 0 w 7091967"/>
              <a:gd name="connsiteY0" fmla="*/ 0 h 4006848"/>
              <a:gd name="connsiteX1" fmla="*/ 7091967 w 7091967"/>
              <a:gd name="connsiteY1" fmla="*/ 0 h 4006848"/>
              <a:gd name="connsiteX2" fmla="*/ 7091967 w 7091967"/>
              <a:gd name="connsiteY2" fmla="*/ 4006848 h 4006848"/>
              <a:gd name="connsiteX3" fmla="*/ 0 w 7091967"/>
              <a:gd name="connsiteY3" fmla="*/ 4006848 h 400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1967" h="4006848">
                <a:moveTo>
                  <a:pt x="0" y="0"/>
                </a:moveTo>
                <a:lnTo>
                  <a:pt x="7091967" y="0"/>
                </a:lnTo>
                <a:lnTo>
                  <a:pt x="7091967" y="4006848"/>
                </a:lnTo>
                <a:lnTo>
                  <a:pt x="0" y="400684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 extrusionH="190500" prstMaterial="metal">
            <a:bevelT w="0" h="0"/>
            <a:bevelB w="0" h="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>
              <a:buNone/>
              <a:defRPr lang="en-GB" sz="110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/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5FC8C747-DEF4-421A-AB21-ED0BA2E7F168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2624039" y="1729499"/>
            <a:ext cx="2639415" cy="1649809"/>
          </a:xfrm>
          <a:custGeom>
            <a:avLst/>
            <a:gdLst>
              <a:gd name="connsiteX0" fmla="*/ 0 w 7091967"/>
              <a:gd name="connsiteY0" fmla="*/ 0 h 4006848"/>
              <a:gd name="connsiteX1" fmla="*/ 7091967 w 7091967"/>
              <a:gd name="connsiteY1" fmla="*/ 0 h 4006848"/>
              <a:gd name="connsiteX2" fmla="*/ 7091967 w 7091967"/>
              <a:gd name="connsiteY2" fmla="*/ 4006848 h 4006848"/>
              <a:gd name="connsiteX3" fmla="*/ 0 w 7091967"/>
              <a:gd name="connsiteY3" fmla="*/ 4006848 h 400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1967" h="4006848">
                <a:moveTo>
                  <a:pt x="0" y="0"/>
                </a:moveTo>
                <a:lnTo>
                  <a:pt x="7091967" y="0"/>
                </a:lnTo>
                <a:lnTo>
                  <a:pt x="7091967" y="4006848"/>
                </a:lnTo>
                <a:lnTo>
                  <a:pt x="0" y="400684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 extrusionH="190500" prstMaterial="metal">
            <a:bevelT w="0" h="0"/>
            <a:bevelB w="0" h="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>
              <a:buNone/>
              <a:defRPr lang="en-GB" sz="1100" dirty="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 dirty="0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9FA2FDB1-ECD6-4AA5-AA14-9AECEC1548A5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4660811" y="432964"/>
            <a:ext cx="2639415" cy="1649809"/>
          </a:xfrm>
          <a:custGeom>
            <a:avLst/>
            <a:gdLst>
              <a:gd name="connsiteX0" fmla="*/ 0 w 7091967"/>
              <a:gd name="connsiteY0" fmla="*/ 0 h 4006848"/>
              <a:gd name="connsiteX1" fmla="*/ 7091967 w 7091967"/>
              <a:gd name="connsiteY1" fmla="*/ 0 h 4006848"/>
              <a:gd name="connsiteX2" fmla="*/ 7091967 w 7091967"/>
              <a:gd name="connsiteY2" fmla="*/ 4006848 h 4006848"/>
              <a:gd name="connsiteX3" fmla="*/ 0 w 7091967"/>
              <a:gd name="connsiteY3" fmla="*/ 4006848 h 400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1967" h="4006848">
                <a:moveTo>
                  <a:pt x="0" y="0"/>
                </a:moveTo>
                <a:lnTo>
                  <a:pt x="7091967" y="0"/>
                </a:lnTo>
                <a:lnTo>
                  <a:pt x="7091967" y="4006848"/>
                </a:lnTo>
                <a:lnTo>
                  <a:pt x="0" y="400684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  <a:scene3d>
            <a:camera prst="isometricTopUp"/>
            <a:lightRig rig="threePt" dir="t"/>
          </a:scene3d>
          <a:sp3d extrusionH="190500" prstMaterial="metal">
            <a:bevelT w="0" h="0"/>
            <a:bevelB w="0" h="0"/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>
              <a:buNone/>
              <a:defRPr lang="en-GB" sz="1100" dirty="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3BB073-C2D3-4BE3-A0B3-46CC11FA9215}"/>
              </a:ext>
            </a:extLst>
          </p:cNvPr>
          <p:cNvGrpSpPr/>
          <p:nvPr userDrawn="1"/>
        </p:nvGrpSpPr>
        <p:grpSpPr>
          <a:xfrm>
            <a:off x="5152708" y="2585894"/>
            <a:ext cx="459422" cy="510443"/>
            <a:chOff x="494744" y="523692"/>
            <a:chExt cx="1225205" cy="12252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9792F9-D77E-4049-8486-1EB93CF3023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435CEBA-CD54-46A5-8B4D-B93778400B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1D3253C-88D2-447C-A645-173274761D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C4358E7-B6BF-4A65-B216-3D7FE39DBE1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77952F-BA88-48EC-9272-397831C48C13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5E4D4B4-FBFE-4FB7-802D-1021E5F227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5469B75-FF80-4AF1-86AE-B1F10FEDFB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FAE07E3A-03CD-439F-8DEB-8318BE08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585" y="2729055"/>
            <a:ext cx="3197986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0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63830-2CD2-42C7-A718-BAAEC8A7D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487-D100-4919-A4E6-E9B66B110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54A14D0-2967-459A-BD7E-63536DE8431A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32250" y="3253309"/>
            <a:ext cx="2879362" cy="1799792"/>
          </a:xfrm>
          <a:custGeom>
            <a:avLst/>
            <a:gdLst>
              <a:gd name="connsiteX0" fmla="*/ 0 w 7029818"/>
              <a:gd name="connsiteY0" fmla="*/ 0 h 4320000"/>
              <a:gd name="connsiteX1" fmla="*/ 7029818 w 7029818"/>
              <a:gd name="connsiteY1" fmla="*/ 0 h 4320000"/>
              <a:gd name="connsiteX2" fmla="*/ 7029818 w 7029818"/>
              <a:gd name="connsiteY2" fmla="*/ 4320000 h 4320000"/>
              <a:gd name="connsiteX3" fmla="*/ 0 w 7029818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818" h="4320000">
                <a:moveTo>
                  <a:pt x="0" y="0"/>
                </a:moveTo>
                <a:lnTo>
                  <a:pt x="7029818" y="0"/>
                </a:lnTo>
                <a:lnTo>
                  <a:pt x="7029818" y="4320000"/>
                </a:lnTo>
                <a:lnTo>
                  <a:pt x="0" y="432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st="1778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>
              <a:rot lat="19110000" lon="19530000" rev="2893544"/>
            </a:camera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/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B6484C3-2EC7-4B28-AF74-0991857DC9A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254135" y="1772329"/>
            <a:ext cx="2879362" cy="1799792"/>
          </a:xfrm>
          <a:custGeom>
            <a:avLst/>
            <a:gdLst>
              <a:gd name="connsiteX0" fmla="*/ 0 w 7029819"/>
              <a:gd name="connsiteY0" fmla="*/ 0 h 4320000"/>
              <a:gd name="connsiteX1" fmla="*/ 7029819 w 7029819"/>
              <a:gd name="connsiteY1" fmla="*/ 0 h 4320000"/>
              <a:gd name="connsiteX2" fmla="*/ 7029819 w 7029819"/>
              <a:gd name="connsiteY2" fmla="*/ 4320000 h 4320000"/>
              <a:gd name="connsiteX3" fmla="*/ 0 w 7029819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819" h="4320000">
                <a:moveTo>
                  <a:pt x="0" y="0"/>
                </a:moveTo>
                <a:lnTo>
                  <a:pt x="7029819" y="0"/>
                </a:lnTo>
                <a:lnTo>
                  <a:pt x="7029819" y="4320000"/>
                </a:lnTo>
                <a:lnTo>
                  <a:pt x="0" y="432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st="1778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>
              <a:rot lat="19110000" lon="19530000" rev="2893544"/>
            </a:camera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/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27EC7D-587B-4625-9CC9-56A73BD4B0C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876023" y="291349"/>
            <a:ext cx="2879812" cy="1799792"/>
          </a:xfrm>
          <a:custGeom>
            <a:avLst/>
            <a:gdLst>
              <a:gd name="connsiteX0" fmla="*/ 0 w 7029818"/>
              <a:gd name="connsiteY0" fmla="*/ 0 h 4320000"/>
              <a:gd name="connsiteX1" fmla="*/ 7029818 w 7029818"/>
              <a:gd name="connsiteY1" fmla="*/ 0 h 4320000"/>
              <a:gd name="connsiteX2" fmla="*/ 7029818 w 7029818"/>
              <a:gd name="connsiteY2" fmla="*/ 4320000 h 4320000"/>
              <a:gd name="connsiteX3" fmla="*/ 0 w 7029818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818" h="4320000">
                <a:moveTo>
                  <a:pt x="0" y="0"/>
                </a:moveTo>
                <a:lnTo>
                  <a:pt x="7029818" y="0"/>
                </a:lnTo>
                <a:lnTo>
                  <a:pt x="7029818" y="4320000"/>
                </a:lnTo>
                <a:lnTo>
                  <a:pt x="0" y="432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st="1778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>
              <a:rot lat="19110000" lon="19530000" rev="2893544"/>
            </a:camera>
            <a:lightRig rig="threePt" dir="t"/>
          </a:scene3d>
          <a:sp3d extrusionH="190500"/>
        </p:spPr>
        <p:txBody>
          <a:bodyPr wrap="square" lIns="70161" tIns="36485" rIns="70161" bIns="36485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/>
            </a:lvl1pPr>
          </a:lstStyle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838BF-DE2B-42D1-ACD9-7A19168F01F7}"/>
              </a:ext>
            </a:extLst>
          </p:cNvPr>
          <p:cNvGrpSpPr/>
          <p:nvPr userDrawn="1"/>
        </p:nvGrpSpPr>
        <p:grpSpPr>
          <a:xfrm>
            <a:off x="5084563" y="194404"/>
            <a:ext cx="459422" cy="510443"/>
            <a:chOff x="494744" y="523692"/>
            <a:chExt cx="1225205" cy="12252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306514-C617-4E07-A7EE-C90EAAF6E05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791B171-EA4B-4646-926B-379B62583F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387CC49-8BC8-4238-A5BC-1781122705A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EF0A279-6806-4DE6-A893-A1F1C36A7D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5C01630-2633-4D7E-B5F1-40C5447076CF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244FC81-E68D-4C5B-9976-DCCA0EF3110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5153171-9B2A-4833-ADAA-045955CC25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C6755A9C-D5E0-4890-A726-5EA161FE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441" y="337565"/>
            <a:ext cx="3583130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1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63830-2CD2-42C7-A718-BAAEC8A7D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487-D100-4919-A4E6-E9B66B110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54A14D0-2967-459A-BD7E-63536DE843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01" y="3233667"/>
            <a:ext cx="2879362" cy="1799792"/>
          </a:xfrm>
          <a:custGeom>
            <a:avLst/>
            <a:gdLst>
              <a:gd name="connsiteX0" fmla="*/ 0 w 7029818"/>
              <a:gd name="connsiteY0" fmla="*/ 0 h 4320000"/>
              <a:gd name="connsiteX1" fmla="*/ 7029818 w 7029818"/>
              <a:gd name="connsiteY1" fmla="*/ 0 h 4320000"/>
              <a:gd name="connsiteX2" fmla="*/ 7029818 w 7029818"/>
              <a:gd name="connsiteY2" fmla="*/ 4320000 h 4320000"/>
              <a:gd name="connsiteX3" fmla="*/ 0 w 7029818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818" h="4320000">
                <a:moveTo>
                  <a:pt x="0" y="0"/>
                </a:moveTo>
                <a:lnTo>
                  <a:pt x="7029818" y="0"/>
                </a:lnTo>
                <a:lnTo>
                  <a:pt x="7029818" y="4320000"/>
                </a:lnTo>
                <a:lnTo>
                  <a:pt x="0" y="432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>
              <a:rot lat="19110000" lon="19530000" rev="2893544"/>
            </a:camera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/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B6484C3-2EC7-4B28-AF74-0991857DC9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501" y="1663701"/>
            <a:ext cx="2879362" cy="1799792"/>
          </a:xfrm>
          <a:custGeom>
            <a:avLst/>
            <a:gdLst>
              <a:gd name="connsiteX0" fmla="*/ 0 w 7029819"/>
              <a:gd name="connsiteY0" fmla="*/ 0 h 4320000"/>
              <a:gd name="connsiteX1" fmla="*/ 7029819 w 7029819"/>
              <a:gd name="connsiteY1" fmla="*/ 0 h 4320000"/>
              <a:gd name="connsiteX2" fmla="*/ 7029819 w 7029819"/>
              <a:gd name="connsiteY2" fmla="*/ 4320000 h 4320000"/>
              <a:gd name="connsiteX3" fmla="*/ 0 w 7029819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819" h="4320000">
                <a:moveTo>
                  <a:pt x="0" y="0"/>
                </a:moveTo>
                <a:lnTo>
                  <a:pt x="7029819" y="0"/>
                </a:lnTo>
                <a:lnTo>
                  <a:pt x="7029819" y="4320000"/>
                </a:lnTo>
                <a:lnTo>
                  <a:pt x="0" y="432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>
              <a:rot lat="19110000" lon="19530000" rev="2893544"/>
            </a:camera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/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52E9C9B-DF76-45D1-9FC3-C2565FB737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501" y="93734"/>
            <a:ext cx="2879362" cy="1799792"/>
          </a:xfrm>
          <a:custGeom>
            <a:avLst/>
            <a:gdLst>
              <a:gd name="connsiteX0" fmla="*/ 0 w 7029819"/>
              <a:gd name="connsiteY0" fmla="*/ 0 h 4320000"/>
              <a:gd name="connsiteX1" fmla="*/ 7029819 w 7029819"/>
              <a:gd name="connsiteY1" fmla="*/ 0 h 4320000"/>
              <a:gd name="connsiteX2" fmla="*/ 7029819 w 7029819"/>
              <a:gd name="connsiteY2" fmla="*/ 4320000 h 4320000"/>
              <a:gd name="connsiteX3" fmla="*/ 0 w 7029819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819" h="4320000">
                <a:moveTo>
                  <a:pt x="0" y="0"/>
                </a:moveTo>
                <a:lnTo>
                  <a:pt x="7029819" y="0"/>
                </a:lnTo>
                <a:lnTo>
                  <a:pt x="7029819" y="4320000"/>
                </a:lnTo>
                <a:lnTo>
                  <a:pt x="0" y="432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>
              <a:rot lat="19110000" lon="19530000" rev="2893544"/>
            </a:camera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1100"/>
            </a:lvl1pPr>
          </a:lstStyle>
          <a:p>
            <a:pPr marL="267343" lvl="0" indent="-267343"/>
            <a:endParaRPr lang="en-GB"/>
          </a:p>
        </p:txBody>
      </p:sp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AD6A155A-6F5E-44DE-B0AE-A17180CAC53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05662" y="3546232"/>
            <a:ext cx="2879362" cy="1799792"/>
          </a:xfrm>
          <a:custGeom>
            <a:avLst/>
            <a:gdLst>
              <a:gd name="connsiteX0" fmla="*/ 0 w 7029818"/>
              <a:gd name="connsiteY0" fmla="*/ 0 h 4320000"/>
              <a:gd name="connsiteX1" fmla="*/ 7029818 w 7029818"/>
              <a:gd name="connsiteY1" fmla="*/ 0 h 4320000"/>
              <a:gd name="connsiteX2" fmla="*/ 7029818 w 7029818"/>
              <a:gd name="connsiteY2" fmla="*/ 4320000 h 4320000"/>
              <a:gd name="connsiteX3" fmla="*/ 0 w 7029818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818" h="4320000">
                <a:moveTo>
                  <a:pt x="0" y="0"/>
                </a:moveTo>
                <a:lnTo>
                  <a:pt x="7029818" y="0"/>
                </a:lnTo>
                <a:lnTo>
                  <a:pt x="7029818" y="4320000"/>
                </a:lnTo>
                <a:lnTo>
                  <a:pt x="0" y="432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>
              <a:rot lat="19110000" lon="19530000" rev="2893544"/>
            </a:camera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/>
            <a:endParaRPr lang="en-GB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8356FBF5-B92D-48D4-8AF2-9412C6AE9A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05662" y="1976266"/>
            <a:ext cx="2879362" cy="1799792"/>
          </a:xfrm>
          <a:custGeom>
            <a:avLst/>
            <a:gdLst>
              <a:gd name="connsiteX0" fmla="*/ 0 w 7029819"/>
              <a:gd name="connsiteY0" fmla="*/ 0 h 4320000"/>
              <a:gd name="connsiteX1" fmla="*/ 7029819 w 7029819"/>
              <a:gd name="connsiteY1" fmla="*/ 0 h 4320000"/>
              <a:gd name="connsiteX2" fmla="*/ 7029819 w 7029819"/>
              <a:gd name="connsiteY2" fmla="*/ 4320000 h 4320000"/>
              <a:gd name="connsiteX3" fmla="*/ 0 w 7029819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819" h="4320000">
                <a:moveTo>
                  <a:pt x="0" y="0"/>
                </a:moveTo>
                <a:lnTo>
                  <a:pt x="7029819" y="0"/>
                </a:lnTo>
                <a:lnTo>
                  <a:pt x="7029819" y="4320000"/>
                </a:lnTo>
                <a:lnTo>
                  <a:pt x="0" y="432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>
              <a:rot lat="19110000" lon="19530000" rev="2893544"/>
            </a:camera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/>
            <a:endParaRPr lang="en-GB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BFCBE037-E834-4054-9F74-D8464FA3E2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605662" y="406299"/>
            <a:ext cx="2879362" cy="1799792"/>
          </a:xfrm>
          <a:custGeom>
            <a:avLst/>
            <a:gdLst>
              <a:gd name="connsiteX0" fmla="*/ 0 w 7029819"/>
              <a:gd name="connsiteY0" fmla="*/ 0 h 4320000"/>
              <a:gd name="connsiteX1" fmla="*/ 7029819 w 7029819"/>
              <a:gd name="connsiteY1" fmla="*/ 0 h 4320000"/>
              <a:gd name="connsiteX2" fmla="*/ 7029819 w 7029819"/>
              <a:gd name="connsiteY2" fmla="*/ 4320000 h 4320000"/>
              <a:gd name="connsiteX3" fmla="*/ 0 w 7029819"/>
              <a:gd name="connsiteY3" fmla="*/ 432000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9819" h="4320000">
                <a:moveTo>
                  <a:pt x="0" y="0"/>
                </a:moveTo>
                <a:lnTo>
                  <a:pt x="7029819" y="0"/>
                </a:lnTo>
                <a:lnTo>
                  <a:pt x="7029819" y="4320000"/>
                </a:lnTo>
                <a:lnTo>
                  <a:pt x="0" y="4320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>
              <a:rot lat="19110000" lon="19530000" rev="2893544"/>
            </a:camera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1CDF08-7E4B-40AD-BAC5-64D6CB8B93D2}"/>
              </a:ext>
            </a:extLst>
          </p:cNvPr>
          <p:cNvGrpSpPr/>
          <p:nvPr userDrawn="1"/>
        </p:nvGrpSpPr>
        <p:grpSpPr>
          <a:xfrm>
            <a:off x="5709211" y="302259"/>
            <a:ext cx="459422" cy="510443"/>
            <a:chOff x="494744" y="523692"/>
            <a:chExt cx="1225205" cy="12252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4D12FA9-F2CB-46FF-8592-43979AAB085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123B59E-9DBE-4A7D-A254-478C0054FE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B9020BC-17B0-41A4-A7CA-F658103B97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00842F1-9891-4BB3-BE01-A2C0044B45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194DED-1DD5-4A06-A7CD-4C533C821292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C62BC69-8800-4CB1-8E4A-2AD84D3D42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1E0B9B9-672E-41A0-9385-62526914C6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484EA4E0-4ED9-49FE-9E2B-E4770C779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096" y="445420"/>
            <a:ext cx="2958481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76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63830-2CD2-42C7-A718-BAAEC8A7D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487-D100-4919-A4E6-E9B66B110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756BF8-37D1-4EA7-B74D-52A96C58EBF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1718055" y="479722"/>
            <a:ext cx="1902635" cy="3585467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317500" dir="13500000" sy="23000" kx="1200000" algn="br" rotWithShape="0">
              <a:prstClr val="black">
                <a:alpha val="12000"/>
              </a:prstClr>
            </a:outerShdw>
          </a:effectLst>
          <a:scene3d>
            <a:camera prst="perspectiveRight">
              <a:rot lat="0" lon="19800000" rev="0"/>
            </a:camera>
            <a:lightRig rig="threePt" dir="t"/>
          </a:scene3d>
          <a:sp3d extrusionH="381000"/>
        </p:spPr>
        <p:txBody>
          <a:bodyPr wrap="square" lIns="70161" tIns="36485" rIns="70161" bIns="36485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/>
            </a:lvl1pPr>
          </a:lstStyle>
          <a:p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877771D-C042-452F-A212-F3F8274CCE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0690" y="233222"/>
            <a:ext cx="1902635" cy="3585467"/>
          </a:xfrm>
          <a:custGeom>
            <a:avLst/>
            <a:gdLst>
              <a:gd name="connsiteX0" fmla="*/ 0 w 5074023"/>
              <a:gd name="connsiteY0" fmla="*/ 0 h 8606118"/>
              <a:gd name="connsiteX1" fmla="*/ 5074023 w 5074023"/>
              <a:gd name="connsiteY1" fmla="*/ 0 h 8606118"/>
              <a:gd name="connsiteX2" fmla="*/ 5074023 w 5074023"/>
              <a:gd name="connsiteY2" fmla="*/ 8606118 h 8606118"/>
              <a:gd name="connsiteX3" fmla="*/ 0 w 5074023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3" h="8606118">
                <a:moveTo>
                  <a:pt x="0" y="0"/>
                </a:moveTo>
                <a:lnTo>
                  <a:pt x="5074023" y="0"/>
                </a:lnTo>
                <a:lnTo>
                  <a:pt x="5074023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381000"/>
        </p:spPr>
        <p:txBody>
          <a:bodyPr wrap="square" lIns="70161" tIns="36485" rIns="70161" bIns="36485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/>
            </a:lvl1pPr>
          </a:lstStyle>
          <a:p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B41FBEB-6A9D-49E4-B3DA-600393DFBB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23318" y="479722"/>
            <a:ext cx="1902634" cy="3585467"/>
          </a:xfrm>
          <a:custGeom>
            <a:avLst/>
            <a:gdLst>
              <a:gd name="connsiteX0" fmla="*/ 0 w 5074022"/>
              <a:gd name="connsiteY0" fmla="*/ 0 h 8606118"/>
              <a:gd name="connsiteX1" fmla="*/ 5074022 w 5074022"/>
              <a:gd name="connsiteY1" fmla="*/ 0 h 8606118"/>
              <a:gd name="connsiteX2" fmla="*/ 5074022 w 5074022"/>
              <a:gd name="connsiteY2" fmla="*/ 8606118 h 8606118"/>
              <a:gd name="connsiteX3" fmla="*/ 0 w 5074022"/>
              <a:gd name="connsiteY3" fmla="*/ 8606118 h 860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4022" h="8606118">
                <a:moveTo>
                  <a:pt x="0" y="0"/>
                </a:moveTo>
                <a:lnTo>
                  <a:pt x="5074022" y="0"/>
                </a:lnTo>
                <a:lnTo>
                  <a:pt x="5074022" y="8606118"/>
                </a:lnTo>
                <a:lnTo>
                  <a:pt x="0" y="8606118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317500" dir="18900000" sy="23000" kx="-1200000" algn="bl" rotWithShape="0">
              <a:prstClr val="black">
                <a:alpha val="12000"/>
              </a:prstClr>
            </a:outerShdw>
          </a:effectLst>
          <a:scene3d>
            <a:camera prst="perspectiveRight" fov="2700000">
              <a:rot lat="0" lon="1800000" rev="0"/>
            </a:camera>
            <a:lightRig rig="soft" dir="t"/>
          </a:scene3d>
          <a:sp3d extrusionH="381000"/>
        </p:spPr>
        <p:txBody>
          <a:bodyPr wrap="square" lIns="70161" tIns="36485" rIns="70161" bIns="36485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100"/>
            </a:lvl1pPr>
          </a:lstStyle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49A854-6D2D-46A3-97E6-A5BA8AC4FD21}"/>
              </a:ext>
            </a:extLst>
          </p:cNvPr>
          <p:cNvGrpSpPr/>
          <p:nvPr userDrawn="1"/>
        </p:nvGrpSpPr>
        <p:grpSpPr>
          <a:xfrm>
            <a:off x="162940" y="4117344"/>
            <a:ext cx="459422" cy="510443"/>
            <a:chOff x="494744" y="523692"/>
            <a:chExt cx="1225205" cy="12252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2D0CA6-5F37-4841-A757-38F0A8998B4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180E46-879B-4C43-8946-6BD2EDC75B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01241CE-E689-4186-A3E0-3A4035C71A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4EA40DD-6EE5-4DAE-ADD0-8EC9ED2AD16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B95E28-65D9-4B32-AAB8-59EF072D575E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E987659-61E2-4E35-A859-0C1BD65D48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23D26E-2222-4F26-ABEB-3269DA339E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558EC753-1456-4F1A-974C-C793FFF5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7" y="4260505"/>
            <a:ext cx="3317866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31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4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63830-2CD2-42C7-A718-BAAEC8A7D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487-D100-4919-A4E6-E9B66B110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A3B93E-DDF6-4982-BF66-F57736E3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06835" y="748948"/>
            <a:ext cx="2696997" cy="4807055"/>
          </a:xfrm>
          <a:custGeom>
            <a:avLst/>
            <a:gdLst>
              <a:gd name="connsiteX0" fmla="*/ 0 w 7192460"/>
              <a:gd name="connsiteY0" fmla="*/ 0 h 11538267"/>
              <a:gd name="connsiteX1" fmla="*/ 7192460 w 7192460"/>
              <a:gd name="connsiteY1" fmla="*/ 0 h 11538267"/>
              <a:gd name="connsiteX2" fmla="*/ 7192460 w 7192460"/>
              <a:gd name="connsiteY2" fmla="*/ 11538267 h 11538267"/>
              <a:gd name="connsiteX3" fmla="*/ 0 w 7192460"/>
              <a:gd name="connsiteY3" fmla="*/ 11538267 h 1153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2460" h="11538267">
                <a:moveTo>
                  <a:pt x="0" y="0"/>
                </a:moveTo>
                <a:lnTo>
                  <a:pt x="7192460" y="0"/>
                </a:lnTo>
                <a:lnTo>
                  <a:pt x="7192460" y="11538267"/>
                </a:lnTo>
                <a:lnTo>
                  <a:pt x="0" y="11538267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 w="19050">
            <a:noFill/>
            <a:prstDash val="sysDot"/>
          </a:ln>
          <a:effectLst>
            <a:outerShdw blurRad="571500" dist="177800" dir="10800000" sx="102000" sy="102000" algn="r" rotWithShape="0">
              <a:prstClr val="black">
                <a:alpha val="40000"/>
              </a:prstClr>
            </a:outerShdw>
          </a:effectLst>
          <a:scene3d>
            <a:camera prst="isometricTopUp">
              <a:rot lat="19499994" lon="18600000" rev="3599999"/>
            </a:camera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>
              <a:buNone/>
              <a:defRPr lang="en-GB" sz="1100" dirty="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BD217BC-9140-40F0-8620-46A88D9A42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54744" y="264559"/>
            <a:ext cx="2696997" cy="4807055"/>
          </a:xfrm>
          <a:custGeom>
            <a:avLst/>
            <a:gdLst>
              <a:gd name="connsiteX0" fmla="*/ 0 w 7192460"/>
              <a:gd name="connsiteY0" fmla="*/ 0 h 11538267"/>
              <a:gd name="connsiteX1" fmla="*/ 7192460 w 7192460"/>
              <a:gd name="connsiteY1" fmla="*/ 0 h 11538267"/>
              <a:gd name="connsiteX2" fmla="*/ 7192460 w 7192460"/>
              <a:gd name="connsiteY2" fmla="*/ 11538267 h 11538267"/>
              <a:gd name="connsiteX3" fmla="*/ 0 w 7192460"/>
              <a:gd name="connsiteY3" fmla="*/ 11538267 h 1153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2460" h="11538267">
                <a:moveTo>
                  <a:pt x="0" y="0"/>
                </a:moveTo>
                <a:lnTo>
                  <a:pt x="7192460" y="0"/>
                </a:lnTo>
                <a:lnTo>
                  <a:pt x="7192460" y="11538267"/>
                </a:lnTo>
                <a:lnTo>
                  <a:pt x="0" y="11538267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 w="19050">
            <a:noFill/>
            <a:prstDash val="sysDot"/>
          </a:ln>
          <a:effectLst>
            <a:outerShdw blurRad="571500" dist="177800" dir="10800000" sx="102000" sy="102000" algn="r" rotWithShape="0">
              <a:prstClr val="black">
                <a:alpha val="40000"/>
              </a:prstClr>
            </a:outerShdw>
          </a:effectLst>
          <a:scene3d>
            <a:camera prst="isometricTopUp">
              <a:rot lat="19499994" lon="18600000" rev="3599999"/>
            </a:camera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>
              <a:buNone/>
              <a:defRPr lang="en-GB" sz="1100" dirty="0">
                <a:solidFill>
                  <a:schemeClr val="tx2"/>
                </a:solidFill>
              </a:defRPr>
            </a:lvl1pPr>
          </a:lstStyle>
          <a:p>
            <a:pPr marL="267343" lvl="0" indent="-267343" algn="ctr" defTabSz="178213"/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326C0B2-1ADF-4099-A8CB-D990D2579FE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02653" y="-127887"/>
            <a:ext cx="2696997" cy="4807055"/>
          </a:xfrm>
          <a:custGeom>
            <a:avLst/>
            <a:gdLst>
              <a:gd name="connsiteX0" fmla="*/ 0 w 7192460"/>
              <a:gd name="connsiteY0" fmla="*/ 0 h 11538267"/>
              <a:gd name="connsiteX1" fmla="*/ 7192460 w 7192460"/>
              <a:gd name="connsiteY1" fmla="*/ 0 h 11538267"/>
              <a:gd name="connsiteX2" fmla="*/ 7192460 w 7192460"/>
              <a:gd name="connsiteY2" fmla="*/ 11538267 h 11538267"/>
              <a:gd name="connsiteX3" fmla="*/ 0 w 7192460"/>
              <a:gd name="connsiteY3" fmla="*/ 11538267 h 1153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2460" h="11538267">
                <a:moveTo>
                  <a:pt x="0" y="0"/>
                </a:moveTo>
                <a:lnTo>
                  <a:pt x="7192460" y="0"/>
                </a:lnTo>
                <a:lnTo>
                  <a:pt x="7192460" y="11538267"/>
                </a:lnTo>
                <a:lnTo>
                  <a:pt x="0" y="11538267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 w="19050">
            <a:noFill/>
            <a:prstDash val="sysDot"/>
          </a:ln>
          <a:effectLst>
            <a:outerShdw blurRad="571500" dist="177800" dir="10800000" sx="102000" sy="102000" algn="r" rotWithShape="0">
              <a:prstClr val="black">
                <a:alpha val="40000"/>
              </a:prstClr>
            </a:outerShdw>
          </a:effectLst>
          <a:scene3d>
            <a:camera prst="isometricTopUp">
              <a:rot lat="19499994" lon="18600000" rev="3599999"/>
            </a:camera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 dirty="0">
                <a:solidFill>
                  <a:schemeClr val="tx2"/>
                </a:solidFill>
                <a:latin typeface="+mn-lt"/>
              </a:defRPr>
            </a:lvl1pPr>
          </a:lstStyle>
          <a:p>
            <a:pPr marL="0" lvl="0" algn="ctr" defTabSz="178213"/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34D78D-B6FC-41E7-B023-0EA80B00F5A6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6B651A4-35F5-4300-930E-375254C5D46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E606CE5-9095-47F6-ABB2-FD5C48F1B71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822281A-0572-459D-9FDD-947041D5B1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2C737B5-DFF6-462D-BD63-AC21D5FDD6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43EEFD0-BC54-4EF6-AD16-946C1F269A35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13CC3A-9310-4F50-B8FD-4EE50BF0AE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DB10E14-A746-499B-BF28-ED142E74B99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7E339B90-E18E-49FC-BF8B-10A404AA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8" y="337565"/>
            <a:ext cx="3999962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00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4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63830-2CD2-42C7-A718-BAAEC8A7D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487-D100-4919-A4E6-E9B66B110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A3B93E-DDF6-4982-BF66-F57736E372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4593" y="1407273"/>
            <a:ext cx="2696997" cy="4807055"/>
          </a:xfrm>
          <a:custGeom>
            <a:avLst/>
            <a:gdLst>
              <a:gd name="connsiteX0" fmla="*/ 0 w 7192460"/>
              <a:gd name="connsiteY0" fmla="*/ 0 h 11538267"/>
              <a:gd name="connsiteX1" fmla="*/ 7192460 w 7192460"/>
              <a:gd name="connsiteY1" fmla="*/ 0 h 11538267"/>
              <a:gd name="connsiteX2" fmla="*/ 7192460 w 7192460"/>
              <a:gd name="connsiteY2" fmla="*/ 11538267 h 11538267"/>
              <a:gd name="connsiteX3" fmla="*/ 0 w 7192460"/>
              <a:gd name="connsiteY3" fmla="*/ 11538267 h 1153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2460" h="11538267">
                <a:moveTo>
                  <a:pt x="0" y="0"/>
                </a:moveTo>
                <a:lnTo>
                  <a:pt x="7192460" y="0"/>
                </a:lnTo>
                <a:lnTo>
                  <a:pt x="7192460" y="11538267"/>
                </a:lnTo>
                <a:lnTo>
                  <a:pt x="0" y="11538267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 w="19050">
            <a:noFill/>
            <a:prstDash val="sysDot"/>
          </a:ln>
          <a:effectLst>
            <a:outerShdw blurRad="571500" dir="10800000" sx="104000" sy="104000" algn="r" rotWithShape="0">
              <a:prstClr val="black">
                <a:alpha val="40000"/>
              </a:prstClr>
            </a:outerShdw>
          </a:effectLst>
          <a:scene3d>
            <a:camera prst="isometricTopUp">
              <a:rot lat="19499994" lon="18600000" rev="3599999"/>
            </a:camera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 dirty="0">
                <a:solidFill>
                  <a:schemeClr val="tx2"/>
                </a:solidFill>
                <a:latin typeface="+mn-lt"/>
              </a:defRPr>
            </a:lvl1pPr>
          </a:lstStyle>
          <a:p>
            <a:pPr marL="0" lvl="0" algn="ctr" defTabSz="178213"/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BD217BC-9140-40F0-8620-46A88D9A42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4593" y="994958"/>
            <a:ext cx="2696997" cy="4807055"/>
          </a:xfrm>
          <a:custGeom>
            <a:avLst/>
            <a:gdLst>
              <a:gd name="connsiteX0" fmla="*/ 0 w 7192460"/>
              <a:gd name="connsiteY0" fmla="*/ 0 h 11538267"/>
              <a:gd name="connsiteX1" fmla="*/ 7192460 w 7192460"/>
              <a:gd name="connsiteY1" fmla="*/ 0 h 11538267"/>
              <a:gd name="connsiteX2" fmla="*/ 7192460 w 7192460"/>
              <a:gd name="connsiteY2" fmla="*/ 11538267 h 11538267"/>
              <a:gd name="connsiteX3" fmla="*/ 0 w 7192460"/>
              <a:gd name="connsiteY3" fmla="*/ 11538267 h 1153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2460" h="11538267">
                <a:moveTo>
                  <a:pt x="0" y="0"/>
                </a:moveTo>
                <a:lnTo>
                  <a:pt x="7192460" y="0"/>
                </a:lnTo>
                <a:lnTo>
                  <a:pt x="7192460" y="11538267"/>
                </a:lnTo>
                <a:lnTo>
                  <a:pt x="0" y="11538267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 w="19050">
            <a:noFill/>
            <a:prstDash val="sysDot"/>
          </a:ln>
          <a:effectLst>
            <a:outerShdw blurRad="571500" dist="177800" dir="10800000" sx="102000" sy="102000" algn="r" rotWithShape="0">
              <a:prstClr val="black">
                <a:alpha val="40000"/>
              </a:prstClr>
            </a:outerShdw>
          </a:effectLst>
          <a:scene3d>
            <a:camera prst="isometricTopUp">
              <a:rot lat="19499993" lon="18599998" rev="3599999"/>
            </a:camera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 dirty="0">
                <a:solidFill>
                  <a:schemeClr val="tx2"/>
                </a:solidFill>
                <a:latin typeface="+mn-lt"/>
              </a:defRPr>
            </a:lvl1pPr>
          </a:lstStyle>
          <a:p>
            <a:pPr marL="0" lvl="0" algn="ctr" defTabSz="178213"/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326C0B2-1ADF-4099-A8CB-D990D2579FE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53400" y="128409"/>
            <a:ext cx="2696997" cy="4807055"/>
          </a:xfrm>
          <a:custGeom>
            <a:avLst/>
            <a:gdLst>
              <a:gd name="connsiteX0" fmla="*/ 0 w 7192460"/>
              <a:gd name="connsiteY0" fmla="*/ 0 h 11538267"/>
              <a:gd name="connsiteX1" fmla="*/ 7192460 w 7192460"/>
              <a:gd name="connsiteY1" fmla="*/ 0 h 11538267"/>
              <a:gd name="connsiteX2" fmla="*/ 7192460 w 7192460"/>
              <a:gd name="connsiteY2" fmla="*/ 11538267 h 11538267"/>
              <a:gd name="connsiteX3" fmla="*/ 0 w 7192460"/>
              <a:gd name="connsiteY3" fmla="*/ 11538267 h 1153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2460" h="11538267">
                <a:moveTo>
                  <a:pt x="0" y="0"/>
                </a:moveTo>
                <a:lnTo>
                  <a:pt x="7192460" y="0"/>
                </a:lnTo>
                <a:lnTo>
                  <a:pt x="7192460" y="11538267"/>
                </a:lnTo>
                <a:lnTo>
                  <a:pt x="0" y="11538267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ln w="19050">
            <a:noFill/>
            <a:prstDash val="sysDot"/>
          </a:ln>
          <a:effectLst>
            <a:outerShdw blurRad="571500" dist="177800" dir="10800000" sx="102000" sy="102000" algn="r" rotWithShape="0">
              <a:prstClr val="black">
                <a:alpha val="40000"/>
              </a:prstClr>
            </a:outerShdw>
          </a:effectLst>
          <a:scene3d>
            <a:camera prst="isometricTopUp">
              <a:rot lat="20099994" lon="19799999" rev="2400000"/>
            </a:camera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161" tIns="36485" rIns="70161" bIns="36485" numCol="1" spcCol="0" rtlCol="0" fromWordArt="0" anchor="t" anchorCtr="0" forceAA="0" compatLnSpc="1">
            <a:prstTxWarp prst="textNoShape">
              <a:avLst/>
            </a:prstTxWarp>
            <a:noAutofit/>
            <a:flatTx/>
          </a:bodyPr>
          <a:lstStyle>
            <a:lvl1pPr marL="0" indent="0" algn="l">
              <a:buFont typeface="Arial" panose="020B0604020202020204" pitchFamily="34" charset="0"/>
              <a:buNone/>
              <a:defRPr lang="en-GB" sz="1100" dirty="0">
                <a:solidFill>
                  <a:schemeClr val="tx2"/>
                </a:solidFill>
                <a:latin typeface="+mn-lt"/>
              </a:defRPr>
            </a:lvl1pPr>
          </a:lstStyle>
          <a:p>
            <a:pPr marL="0" lvl="0" algn="ctr" defTabSz="178213"/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34D78D-B6FC-41E7-B023-0EA80B00F5A6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6B651A4-35F5-4300-930E-375254C5D46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E606CE5-9095-47F6-ABB2-FD5C48F1B71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822281A-0572-459D-9FDD-947041D5B1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2C737B5-DFF6-462D-BD63-AC21D5FDD6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43EEFD0-BC54-4EF6-AD16-946C1F269A35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713CC3A-9310-4F50-B8FD-4EE50BF0AE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DB10E14-A746-499B-BF28-ED142E74B99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7E339B90-E18E-49FC-BF8B-10A404AA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8" y="337565"/>
            <a:ext cx="3999962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22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4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63830-2CD2-42C7-A718-BAAEC8A7D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487-D100-4919-A4E6-E9B66B110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BE1A260-396B-46E4-BF1B-622EDEFC70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8965" y="1853385"/>
            <a:ext cx="4688154" cy="2906063"/>
          </a:xfrm>
          <a:custGeom>
            <a:avLst/>
            <a:gdLst>
              <a:gd name="connsiteX0" fmla="*/ 0 w 11813834"/>
              <a:gd name="connsiteY0" fmla="*/ 0 h 6591109"/>
              <a:gd name="connsiteX1" fmla="*/ 11813834 w 11813834"/>
              <a:gd name="connsiteY1" fmla="*/ 0 h 6591109"/>
              <a:gd name="connsiteX2" fmla="*/ 11813834 w 11813834"/>
              <a:gd name="connsiteY2" fmla="*/ 6591109 h 6591109"/>
              <a:gd name="connsiteX3" fmla="*/ 0 w 11813834"/>
              <a:gd name="connsiteY3" fmla="*/ 6591109 h 65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834" h="6591109">
                <a:moveTo>
                  <a:pt x="0" y="0"/>
                </a:moveTo>
                <a:lnTo>
                  <a:pt x="11813834" y="0"/>
                </a:lnTo>
                <a:lnTo>
                  <a:pt x="11813834" y="6591109"/>
                </a:lnTo>
                <a:lnTo>
                  <a:pt x="0" y="6591109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st="190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>
                <a:solidFill>
                  <a:schemeClr val="tx1"/>
                </a:solidFill>
              </a:defRPr>
            </a:lvl1pPr>
          </a:lstStyle>
          <a:p>
            <a:pPr marL="267343" lvl="0" indent="-267343"/>
            <a:endParaRPr lang="en-GB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BC96D7D-D52F-4FCD-A24B-1D84B6F0F5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965" y="1580509"/>
            <a:ext cx="4688154" cy="2906063"/>
          </a:xfrm>
          <a:custGeom>
            <a:avLst/>
            <a:gdLst>
              <a:gd name="connsiteX0" fmla="*/ 0 w 11813834"/>
              <a:gd name="connsiteY0" fmla="*/ 0 h 6591109"/>
              <a:gd name="connsiteX1" fmla="*/ 11813834 w 11813834"/>
              <a:gd name="connsiteY1" fmla="*/ 0 h 6591109"/>
              <a:gd name="connsiteX2" fmla="*/ 11813834 w 11813834"/>
              <a:gd name="connsiteY2" fmla="*/ 6591109 h 6591109"/>
              <a:gd name="connsiteX3" fmla="*/ 0 w 11813834"/>
              <a:gd name="connsiteY3" fmla="*/ 6591109 h 65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834" h="6591109">
                <a:moveTo>
                  <a:pt x="0" y="0"/>
                </a:moveTo>
                <a:lnTo>
                  <a:pt x="11813834" y="0"/>
                </a:lnTo>
                <a:lnTo>
                  <a:pt x="11813834" y="6591109"/>
                </a:lnTo>
                <a:lnTo>
                  <a:pt x="0" y="6591109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st="190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>
                <a:solidFill>
                  <a:schemeClr val="tx1"/>
                </a:solidFill>
              </a:defRPr>
            </a:lvl1pPr>
          </a:lstStyle>
          <a:p>
            <a:pPr marL="267343" lvl="0" indent="-267343"/>
            <a:endParaRPr lang="en-GB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18177F5-3885-475D-8D8A-8E87590C13B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8965" y="1307629"/>
            <a:ext cx="4688154" cy="2906063"/>
          </a:xfrm>
          <a:custGeom>
            <a:avLst/>
            <a:gdLst>
              <a:gd name="connsiteX0" fmla="*/ 0 w 11813834"/>
              <a:gd name="connsiteY0" fmla="*/ 0 h 6591109"/>
              <a:gd name="connsiteX1" fmla="*/ 11813834 w 11813834"/>
              <a:gd name="connsiteY1" fmla="*/ 0 h 6591109"/>
              <a:gd name="connsiteX2" fmla="*/ 11813834 w 11813834"/>
              <a:gd name="connsiteY2" fmla="*/ 6591109 h 6591109"/>
              <a:gd name="connsiteX3" fmla="*/ 0 w 11813834"/>
              <a:gd name="connsiteY3" fmla="*/ 6591109 h 65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834" h="6591109">
                <a:moveTo>
                  <a:pt x="0" y="0"/>
                </a:moveTo>
                <a:lnTo>
                  <a:pt x="11813834" y="0"/>
                </a:lnTo>
                <a:lnTo>
                  <a:pt x="11813834" y="6591109"/>
                </a:lnTo>
                <a:lnTo>
                  <a:pt x="0" y="6591109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st="190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190500"/>
        </p:spPr>
        <p:txBody>
          <a:bodyPr wrap="square" lIns="70161" tIns="36485" rIns="70161" bIns="36485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/>
            </a:lvl1pPr>
          </a:lstStyle>
          <a:p>
            <a:endParaRPr lang="en-GB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101CB87-7AFA-45D1-A099-7FF6E7A1B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AE58B50-26F2-485E-960C-0949E9AF2030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67AE67E-DF7E-4927-B5DE-5878BDD9A15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3AD869A-9828-4D50-9EE3-E87AAF509D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C3CB3D3-D0E6-4733-900A-F45DEADC09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7482D56-A4DA-40B8-9853-96D89363B83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F89F055-0276-43EF-B696-91F658FDAF0C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1CAB21F-7883-4433-AD02-80A0B664D7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B70F784-9980-4E24-92DE-B90F437AC9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39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4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63830-2CD2-42C7-A718-BAAEC8A7D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487-D100-4919-A4E6-E9B66B110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8" name="Picture Placeholder 29">
            <a:extLst>
              <a:ext uri="{FF2B5EF4-FFF2-40B4-BE49-F238E27FC236}">
                <a16:creationId xmlns:a16="http://schemas.microsoft.com/office/drawing/2014/main" id="{5F796D56-22D1-4342-A416-EE91F64155B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6786" y="337562"/>
            <a:ext cx="3981909" cy="2468280"/>
          </a:xfrm>
          <a:custGeom>
            <a:avLst/>
            <a:gdLst>
              <a:gd name="connsiteX0" fmla="*/ 0 w 11813834"/>
              <a:gd name="connsiteY0" fmla="*/ 0 h 6591109"/>
              <a:gd name="connsiteX1" fmla="*/ 11813834 w 11813834"/>
              <a:gd name="connsiteY1" fmla="*/ 0 h 6591109"/>
              <a:gd name="connsiteX2" fmla="*/ 11813834 w 11813834"/>
              <a:gd name="connsiteY2" fmla="*/ 6591109 h 6591109"/>
              <a:gd name="connsiteX3" fmla="*/ 0 w 11813834"/>
              <a:gd name="connsiteY3" fmla="*/ 6591109 h 65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834" h="6591109">
                <a:moveTo>
                  <a:pt x="0" y="0"/>
                </a:moveTo>
                <a:lnTo>
                  <a:pt x="11813834" y="0"/>
                </a:lnTo>
                <a:lnTo>
                  <a:pt x="11813834" y="6591109"/>
                </a:lnTo>
                <a:lnTo>
                  <a:pt x="0" y="6591109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st="190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190500"/>
        </p:spPr>
        <p:txBody>
          <a:bodyPr wrap="square" lIns="70161" tIns="36485" rIns="70161" bIns="36485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/>
            </a:lvl1pPr>
          </a:lstStyle>
          <a:p>
            <a:endParaRPr lang="en-GB"/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B39F597E-B93C-4EB2-8A00-9807777BB2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786" y="2557685"/>
            <a:ext cx="3981909" cy="2468280"/>
          </a:xfrm>
          <a:custGeom>
            <a:avLst/>
            <a:gdLst>
              <a:gd name="connsiteX0" fmla="*/ 0 w 11813834"/>
              <a:gd name="connsiteY0" fmla="*/ 0 h 6591109"/>
              <a:gd name="connsiteX1" fmla="*/ 11813834 w 11813834"/>
              <a:gd name="connsiteY1" fmla="*/ 0 h 6591109"/>
              <a:gd name="connsiteX2" fmla="*/ 11813834 w 11813834"/>
              <a:gd name="connsiteY2" fmla="*/ 6591109 h 6591109"/>
              <a:gd name="connsiteX3" fmla="*/ 0 w 11813834"/>
              <a:gd name="connsiteY3" fmla="*/ 6591109 h 65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834" h="6591109">
                <a:moveTo>
                  <a:pt x="0" y="0"/>
                </a:moveTo>
                <a:lnTo>
                  <a:pt x="11813834" y="0"/>
                </a:lnTo>
                <a:lnTo>
                  <a:pt x="11813834" y="6591109"/>
                </a:lnTo>
                <a:lnTo>
                  <a:pt x="0" y="6591109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st="190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/>
            <a:endParaRPr lang="en-GB"/>
          </a:p>
        </p:txBody>
      </p:sp>
      <p:sp>
        <p:nvSpPr>
          <p:cNvPr id="17" name="Picture Placeholder 27">
            <a:extLst>
              <a:ext uri="{FF2B5EF4-FFF2-40B4-BE49-F238E27FC236}">
                <a16:creationId xmlns:a16="http://schemas.microsoft.com/office/drawing/2014/main" id="{B600CC46-3364-4A7D-A016-D399C951FC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6786" y="1447623"/>
            <a:ext cx="3981909" cy="2468280"/>
          </a:xfrm>
          <a:custGeom>
            <a:avLst/>
            <a:gdLst>
              <a:gd name="connsiteX0" fmla="*/ 0 w 11813834"/>
              <a:gd name="connsiteY0" fmla="*/ 0 h 6591109"/>
              <a:gd name="connsiteX1" fmla="*/ 11813834 w 11813834"/>
              <a:gd name="connsiteY1" fmla="*/ 0 h 6591109"/>
              <a:gd name="connsiteX2" fmla="*/ 11813834 w 11813834"/>
              <a:gd name="connsiteY2" fmla="*/ 6591109 h 6591109"/>
              <a:gd name="connsiteX3" fmla="*/ 0 w 11813834"/>
              <a:gd name="connsiteY3" fmla="*/ 6591109 h 65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834" h="6591109">
                <a:moveTo>
                  <a:pt x="0" y="0"/>
                </a:moveTo>
                <a:lnTo>
                  <a:pt x="11813834" y="0"/>
                </a:lnTo>
                <a:lnTo>
                  <a:pt x="11813834" y="6591109"/>
                </a:lnTo>
                <a:lnTo>
                  <a:pt x="0" y="6591109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st="190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CD4EB3-D7F4-437B-91F3-A3E8A5E21FB8}"/>
              </a:ext>
            </a:extLst>
          </p:cNvPr>
          <p:cNvGrpSpPr/>
          <p:nvPr userDrawn="1"/>
        </p:nvGrpSpPr>
        <p:grpSpPr>
          <a:xfrm>
            <a:off x="5266528" y="510124"/>
            <a:ext cx="459422" cy="510443"/>
            <a:chOff x="494744" y="523692"/>
            <a:chExt cx="1225205" cy="12252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1B4AE5-BDFC-4186-93AC-40CFE86974E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C04EDCC-82A5-4290-B38F-66E2ABE706B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41AA614-1009-4130-9E0D-F9CA38D9F6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C6C5844-D253-44B9-AF20-C074DF6E2C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A8A994-4384-4D04-97D0-D04BD6ADD84A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F432F25-F188-4BB8-AF5E-F788DD6DE89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04B33C4-721B-4867-AD60-BD0B7E1CAA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C5EE07F8-CF36-4EDC-A70F-8B7D2BD0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408" y="653284"/>
            <a:ext cx="3401164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4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63830-2CD2-42C7-A718-BAAEC8A7D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487-D100-4919-A4E6-E9B66B110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8" name="Picture Placeholder 29">
            <a:extLst>
              <a:ext uri="{FF2B5EF4-FFF2-40B4-BE49-F238E27FC236}">
                <a16:creationId xmlns:a16="http://schemas.microsoft.com/office/drawing/2014/main" id="{5F796D56-22D1-4342-A416-EE91F64155B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2329" y="2608358"/>
            <a:ext cx="3981909" cy="2468280"/>
          </a:xfrm>
          <a:custGeom>
            <a:avLst/>
            <a:gdLst>
              <a:gd name="connsiteX0" fmla="*/ 0 w 11813834"/>
              <a:gd name="connsiteY0" fmla="*/ 0 h 6591109"/>
              <a:gd name="connsiteX1" fmla="*/ 11813834 w 11813834"/>
              <a:gd name="connsiteY1" fmla="*/ 0 h 6591109"/>
              <a:gd name="connsiteX2" fmla="*/ 11813834 w 11813834"/>
              <a:gd name="connsiteY2" fmla="*/ 6591109 h 6591109"/>
              <a:gd name="connsiteX3" fmla="*/ 0 w 11813834"/>
              <a:gd name="connsiteY3" fmla="*/ 6591109 h 65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834" h="6591109">
                <a:moveTo>
                  <a:pt x="0" y="0"/>
                </a:moveTo>
                <a:lnTo>
                  <a:pt x="11813834" y="0"/>
                </a:lnTo>
                <a:lnTo>
                  <a:pt x="11813834" y="6591109"/>
                </a:lnTo>
                <a:lnTo>
                  <a:pt x="0" y="6591109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190500"/>
        </p:spPr>
        <p:txBody>
          <a:bodyPr wrap="square" lIns="70161" tIns="36485" rIns="70161" bIns="36485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/>
            </a:lvl1pPr>
          </a:lstStyle>
          <a:p>
            <a:endParaRPr lang="en-GB"/>
          </a:p>
        </p:txBody>
      </p:sp>
      <p:sp>
        <p:nvSpPr>
          <p:cNvPr id="17" name="Picture Placeholder 27">
            <a:extLst>
              <a:ext uri="{FF2B5EF4-FFF2-40B4-BE49-F238E27FC236}">
                <a16:creationId xmlns:a16="http://schemas.microsoft.com/office/drawing/2014/main" id="{B600CC46-3364-4A7D-A016-D399C951FC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06486" y="985440"/>
            <a:ext cx="3981909" cy="2468280"/>
          </a:xfrm>
          <a:custGeom>
            <a:avLst/>
            <a:gdLst>
              <a:gd name="connsiteX0" fmla="*/ 0 w 11813834"/>
              <a:gd name="connsiteY0" fmla="*/ 0 h 6591109"/>
              <a:gd name="connsiteX1" fmla="*/ 11813834 w 11813834"/>
              <a:gd name="connsiteY1" fmla="*/ 0 h 6591109"/>
              <a:gd name="connsiteX2" fmla="*/ 11813834 w 11813834"/>
              <a:gd name="connsiteY2" fmla="*/ 6591109 h 6591109"/>
              <a:gd name="connsiteX3" fmla="*/ 0 w 11813834"/>
              <a:gd name="connsiteY3" fmla="*/ 6591109 h 65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834" h="6591109">
                <a:moveTo>
                  <a:pt x="0" y="0"/>
                </a:moveTo>
                <a:lnTo>
                  <a:pt x="11813834" y="0"/>
                </a:lnTo>
                <a:lnTo>
                  <a:pt x="11813834" y="6591109"/>
                </a:lnTo>
                <a:lnTo>
                  <a:pt x="0" y="6591109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schemeClr val="bg1"/>
            </a:bgClr>
          </a:pattFill>
          <a:effectLst>
            <a:outerShdw blurRad="571500" dist="190500" dir="10800000" sx="102000" sy="102000" algn="ctr" rotWithShape="0">
              <a:srgbClr val="000000">
                <a:alpha val="40000"/>
              </a:srgbClr>
            </a:outerShdw>
          </a:effectLst>
          <a:scene3d>
            <a:camera prst="isometricTopUp">
              <a:rot lat="2100000" lon="18883146" rev="0"/>
            </a:camera>
            <a:lightRig rig="threePt" dir="t"/>
          </a:scene3d>
          <a:sp3d extrusionH="190500"/>
        </p:spPr>
        <p:txBody>
          <a:bodyPr vert="horz" wrap="square" lIns="70161" tIns="36485" rIns="70161" bIns="36485" rtlCol="0">
            <a:noAutofit/>
          </a:bodyPr>
          <a:lstStyle>
            <a:lvl1pPr marL="0" indent="0">
              <a:buNone/>
              <a:defRPr lang="en-GB" sz="1100">
                <a:solidFill>
                  <a:schemeClr val="tx1"/>
                </a:solidFill>
              </a:defRPr>
            </a:lvl1pPr>
          </a:lstStyle>
          <a:p>
            <a:pPr marL="267343" lvl="0" indent="-267343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BCCB8D-7434-46C5-85BA-081F7F806811}"/>
              </a:ext>
            </a:extLst>
          </p:cNvPr>
          <p:cNvGrpSpPr/>
          <p:nvPr userDrawn="1"/>
        </p:nvGrpSpPr>
        <p:grpSpPr>
          <a:xfrm>
            <a:off x="5266528" y="510124"/>
            <a:ext cx="459422" cy="510443"/>
            <a:chOff x="494744" y="523692"/>
            <a:chExt cx="1225205" cy="12252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5BC6207-F7D8-498D-AB71-1C7AD6EC618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990E647-D0CE-46FC-906D-5633FA5D99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E506494-432E-4325-90FF-E82A5B1602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B98A41C-A300-4408-B213-D327C790EF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4708B7-4431-456E-9FF4-40CD435B8A00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F79FE7F-1150-44DE-BE8E-DE37BBE233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D917900-5012-462A-8C4C-2526F849E1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21AD6131-E44C-4BDF-91D7-CC6B3AC3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408" y="653284"/>
            <a:ext cx="3401164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24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5"/>
          <p:cNvSpPr>
            <a:spLocks noGrp="1"/>
          </p:cNvSpPr>
          <p:nvPr userDrawn="1">
            <p:ph type="pic" sz="quarter" idx="20"/>
          </p:nvPr>
        </p:nvSpPr>
        <p:spPr>
          <a:xfrm>
            <a:off x="6264000" y="0"/>
            <a:ext cx="2880000" cy="2820000"/>
          </a:xfrm>
          <a:custGeom>
            <a:avLst/>
            <a:gdLst>
              <a:gd name="connsiteX0" fmla="*/ 0 w 1786947"/>
              <a:gd name="connsiteY0" fmla="*/ 0 h 3322490"/>
              <a:gd name="connsiteX1" fmla="*/ 1786947 w 1786947"/>
              <a:gd name="connsiteY1" fmla="*/ 0 h 3322490"/>
              <a:gd name="connsiteX2" fmla="*/ 1786947 w 1786947"/>
              <a:gd name="connsiteY2" fmla="*/ 3322490 h 3322490"/>
              <a:gd name="connsiteX3" fmla="*/ 0 w 1786947"/>
              <a:gd name="connsiteY3" fmla="*/ 3322490 h 3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6947" h="3322490">
                <a:moveTo>
                  <a:pt x="0" y="0"/>
                </a:moveTo>
                <a:lnTo>
                  <a:pt x="1786947" y="0"/>
                </a:lnTo>
                <a:lnTo>
                  <a:pt x="1786947" y="3322490"/>
                </a:lnTo>
                <a:lnTo>
                  <a:pt x="0" y="332249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19" name="Picture Placeholder 38"/>
          <p:cNvSpPr>
            <a:spLocks noGrp="1"/>
          </p:cNvSpPr>
          <p:nvPr userDrawn="1">
            <p:ph type="pic" sz="quarter" idx="21"/>
          </p:nvPr>
        </p:nvSpPr>
        <p:spPr>
          <a:xfrm>
            <a:off x="6264000" y="2895000"/>
            <a:ext cx="2880000" cy="2820000"/>
          </a:xfrm>
          <a:custGeom>
            <a:avLst/>
            <a:gdLst>
              <a:gd name="connsiteX0" fmla="*/ 0 w 1786947"/>
              <a:gd name="connsiteY0" fmla="*/ 0 h 3533807"/>
              <a:gd name="connsiteX1" fmla="*/ 1786947 w 1786947"/>
              <a:gd name="connsiteY1" fmla="*/ 0 h 3533807"/>
              <a:gd name="connsiteX2" fmla="*/ 1786947 w 1786947"/>
              <a:gd name="connsiteY2" fmla="*/ 3533807 h 3533807"/>
              <a:gd name="connsiteX3" fmla="*/ 0 w 1786947"/>
              <a:gd name="connsiteY3" fmla="*/ 3533807 h 35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6947" h="3533807">
                <a:moveTo>
                  <a:pt x="0" y="0"/>
                </a:moveTo>
                <a:lnTo>
                  <a:pt x="1786947" y="0"/>
                </a:lnTo>
                <a:lnTo>
                  <a:pt x="1786947" y="3533807"/>
                </a:lnTo>
                <a:lnTo>
                  <a:pt x="0" y="3533807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21" name="Picture Placeholder 35"/>
          <p:cNvSpPr>
            <a:spLocks noGrp="1"/>
          </p:cNvSpPr>
          <p:nvPr userDrawn="1">
            <p:ph type="pic" sz="quarter" idx="22"/>
          </p:nvPr>
        </p:nvSpPr>
        <p:spPr>
          <a:xfrm>
            <a:off x="0" y="0"/>
            <a:ext cx="2880000" cy="2820000"/>
          </a:xfrm>
          <a:custGeom>
            <a:avLst/>
            <a:gdLst>
              <a:gd name="connsiteX0" fmla="*/ 0 w 1786947"/>
              <a:gd name="connsiteY0" fmla="*/ 0 h 3322490"/>
              <a:gd name="connsiteX1" fmla="*/ 1786947 w 1786947"/>
              <a:gd name="connsiteY1" fmla="*/ 0 h 3322490"/>
              <a:gd name="connsiteX2" fmla="*/ 1786947 w 1786947"/>
              <a:gd name="connsiteY2" fmla="*/ 3322490 h 3322490"/>
              <a:gd name="connsiteX3" fmla="*/ 0 w 1786947"/>
              <a:gd name="connsiteY3" fmla="*/ 3322490 h 3322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6947" h="3322490">
                <a:moveTo>
                  <a:pt x="0" y="0"/>
                </a:moveTo>
                <a:lnTo>
                  <a:pt x="1786947" y="0"/>
                </a:lnTo>
                <a:lnTo>
                  <a:pt x="1786947" y="3322490"/>
                </a:lnTo>
                <a:lnTo>
                  <a:pt x="0" y="332249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22" name="Picture Placeholder 38"/>
          <p:cNvSpPr>
            <a:spLocks noGrp="1"/>
          </p:cNvSpPr>
          <p:nvPr userDrawn="1">
            <p:ph type="pic" sz="quarter" idx="23"/>
          </p:nvPr>
        </p:nvSpPr>
        <p:spPr>
          <a:xfrm>
            <a:off x="0" y="2895000"/>
            <a:ext cx="2880000" cy="2820000"/>
          </a:xfrm>
          <a:custGeom>
            <a:avLst/>
            <a:gdLst>
              <a:gd name="connsiteX0" fmla="*/ 0 w 1786947"/>
              <a:gd name="connsiteY0" fmla="*/ 0 h 3533807"/>
              <a:gd name="connsiteX1" fmla="*/ 1786947 w 1786947"/>
              <a:gd name="connsiteY1" fmla="*/ 0 h 3533807"/>
              <a:gd name="connsiteX2" fmla="*/ 1786947 w 1786947"/>
              <a:gd name="connsiteY2" fmla="*/ 3533807 h 3533807"/>
              <a:gd name="connsiteX3" fmla="*/ 0 w 1786947"/>
              <a:gd name="connsiteY3" fmla="*/ 3533807 h 353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6947" h="3533807">
                <a:moveTo>
                  <a:pt x="0" y="0"/>
                </a:moveTo>
                <a:lnTo>
                  <a:pt x="1786947" y="0"/>
                </a:lnTo>
                <a:lnTo>
                  <a:pt x="1786947" y="3533807"/>
                </a:lnTo>
                <a:lnTo>
                  <a:pt x="0" y="3533807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FDEF2C-2E86-449A-8965-CF96952064AB}"/>
              </a:ext>
            </a:extLst>
          </p:cNvPr>
          <p:cNvGrpSpPr/>
          <p:nvPr userDrawn="1"/>
        </p:nvGrpSpPr>
        <p:grpSpPr>
          <a:xfrm>
            <a:off x="3012943" y="336329"/>
            <a:ext cx="459422" cy="510443"/>
            <a:chOff x="494744" y="523692"/>
            <a:chExt cx="1225205" cy="122520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8FA8A52-82CA-4800-827A-D8D59BF44DA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894EF0-B70B-449D-AEEA-A4BCC69E56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2583050-6B88-408E-AFA7-54A20A1F49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133C60D-CB47-4254-B256-58FA043172A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56AD9A3-0F29-48D0-A2A9-00B0F51F284B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7DFF387-A5AD-4246-AFD5-9AF276A8A8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B3F83B4-EB06-4DE1-9FB2-189CB1EF63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846F9F77-7322-4171-BE09-8674DBA7C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2822" y="479489"/>
            <a:ext cx="2857221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836DF1-0792-46CA-AA7C-B4B21A2B1E71}"/>
              </a:ext>
            </a:extLst>
          </p:cNvPr>
          <p:cNvGrpSpPr/>
          <p:nvPr userDrawn="1"/>
        </p:nvGrpSpPr>
        <p:grpSpPr>
          <a:xfrm>
            <a:off x="2900122" y="0"/>
            <a:ext cx="3343760" cy="5715000"/>
            <a:chOff x="7730802" y="1"/>
            <a:chExt cx="8917275" cy="1371758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2C104ED-6F03-42A0-A73C-CE554C11C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04557" y="6626246"/>
              <a:ext cx="13717587" cy="4650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8BCD812-E26D-4BD0-869E-921C027314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556735" y="6626246"/>
              <a:ext cx="13717587" cy="465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7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515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35632" rtlCol="0" anchor="ctr"/>
          <a:lstStyle/>
          <a:p>
            <a:pPr algn="ctr" defTabSz="712606"/>
            <a:endParaRPr lang="en-AU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75" y="354425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53FA2D5-BA68-47D2-9967-78400AB7847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6CCDA43-ED03-4A95-9FDF-0C8C5EE4B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89BBAE-4499-4644-BA1B-FD3098C81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25291"/>
      </p:ext>
    </p:extLst>
  </p:cSld>
  <p:clrMapOvr>
    <a:masterClrMapping/>
  </p:clrMapOvr>
  <p:transition spd="slow">
    <p:push dir="u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577606" y="2"/>
            <a:ext cx="2236041" cy="2755287"/>
          </a:xfr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4577604" y="2825152"/>
            <a:ext cx="2236038" cy="2889848"/>
          </a:xfr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878673" y="1"/>
            <a:ext cx="2265335" cy="2202124"/>
          </a:xfr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878673" y="2269769"/>
            <a:ext cx="2265335" cy="3445233"/>
          </a:xfr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3EADF-730C-429E-85DD-E1495F72C84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C30C9-67D4-4B70-8087-554C788BB2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1FBD749-3D72-4894-82D9-38D1CF37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7" y="337565"/>
            <a:ext cx="3514558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C5A8DAA-2B59-4922-BAE0-BDDEEEF10190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36FF1DA-B8F8-4261-A856-9D88ED781DE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713CC93-F903-4055-8EBF-2D7BDA230E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7F66012-27D4-4EE5-9C96-6CD37CB31A9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6ED9EF4-0D78-46A3-8B9C-611BD8567F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2D85C53-9D0E-485F-8E20-C15C52308CC6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1FB4420-E969-4233-9C5F-F7374A7F3E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0F0A92F-FF15-4513-A0D2-4E1A80313A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5981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4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2693401" y="-1"/>
            <a:ext cx="3757202" cy="5715000"/>
          </a:xfrm>
          <a:custGeom>
            <a:avLst/>
            <a:gdLst>
              <a:gd name="connsiteX0" fmla="*/ 1666267 w 4925683"/>
              <a:gd name="connsiteY0" fmla="*/ 5227608 h 6858000"/>
              <a:gd name="connsiteX1" fmla="*/ 4925683 w 4925683"/>
              <a:gd name="connsiteY1" fmla="*/ 5227608 h 6858000"/>
              <a:gd name="connsiteX2" fmla="*/ 4925683 w 4925683"/>
              <a:gd name="connsiteY2" fmla="*/ 6858000 h 6858000"/>
              <a:gd name="connsiteX3" fmla="*/ 1666267 w 4925683"/>
              <a:gd name="connsiteY3" fmla="*/ 6858000 h 6858000"/>
              <a:gd name="connsiteX4" fmla="*/ 0 w 4925683"/>
              <a:gd name="connsiteY4" fmla="*/ 5227608 h 6858000"/>
              <a:gd name="connsiteX5" fmla="*/ 1570064 w 4925683"/>
              <a:gd name="connsiteY5" fmla="*/ 5227608 h 6858000"/>
              <a:gd name="connsiteX6" fmla="*/ 1570064 w 4925683"/>
              <a:gd name="connsiteY6" fmla="*/ 6858000 h 6858000"/>
              <a:gd name="connsiteX7" fmla="*/ 0 w 4925683"/>
              <a:gd name="connsiteY7" fmla="*/ 6858000 h 6858000"/>
              <a:gd name="connsiteX8" fmla="*/ 1 w 4925683"/>
              <a:gd name="connsiteY8" fmla="*/ 3422556 h 6858000"/>
              <a:gd name="connsiteX9" fmla="*/ 3251721 w 4925683"/>
              <a:gd name="connsiteY9" fmla="*/ 3422556 h 6858000"/>
              <a:gd name="connsiteX10" fmla="*/ 3251721 w 4925683"/>
              <a:gd name="connsiteY10" fmla="*/ 5132159 h 6858000"/>
              <a:gd name="connsiteX11" fmla="*/ 1 w 4925683"/>
              <a:gd name="connsiteY11" fmla="*/ 5132159 h 6858000"/>
              <a:gd name="connsiteX12" fmla="*/ 3347925 w 4925683"/>
              <a:gd name="connsiteY12" fmla="*/ 1699404 h 6858000"/>
              <a:gd name="connsiteX13" fmla="*/ 4925682 w 4925683"/>
              <a:gd name="connsiteY13" fmla="*/ 1699404 h 6858000"/>
              <a:gd name="connsiteX14" fmla="*/ 4925682 w 4925683"/>
              <a:gd name="connsiteY14" fmla="*/ 5129470 h 6858000"/>
              <a:gd name="connsiteX15" fmla="*/ 3347925 w 4925683"/>
              <a:gd name="connsiteY15" fmla="*/ 5129470 h 6858000"/>
              <a:gd name="connsiteX16" fmla="*/ 1666266 w 4925683"/>
              <a:gd name="connsiteY16" fmla="*/ 1699404 h 6858000"/>
              <a:gd name="connsiteX17" fmla="*/ 3251720 w 4925683"/>
              <a:gd name="connsiteY17" fmla="*/ 1699404 h 6858000"/>
              <a:gd name="connsiteX18" fmla="*/ 3251720 w 4925683"/>
              <a:gd name="connsiteY18" fmla="*/ 3329797 h 6858000"/>
              <a:gd name="connsiteX19" fmla="*/ 1666266 w 4925683"/>
              <a:gd name="connsiteY19" fmla="*/ 3329797 h 6858000"/>
              <a:gd name="connsiteX20" fmla="*/ 0 w 4925683"/>
              <a:gd name="connsiteY20" fmla="*/ 1 h 6858000"/>
              <a:gd name="connsiteX21" fmla="*/ 1570062 w 4925683"/>
              <a:gd name="connsiteY21" fmla="*/ 1 h 6858000"/>
              <a:gd name="connsiteX22" fmla="*/ 1570062 w 4925683"/>
              <a:gd name="connsiteY22" fmla="*/ 3329797 h 6858000"/>
              <a:gd name="connsiteX23" fmla="*/ 0 w 4925683"/>
              <a:gd name="connsiteY23" fmla="*/ 3329797 h 6858000"/>
              <a:gd name="connsiteX24" fmla="*/ 1666266 w 4925683"/>
              <a:gd name="connsiteY24" fmla="*/ 0 h 6858000"/>
              <a:gd name="connsiteX25" fmla="*/ 4925682 w 4925683"/>
              <a:gd name="connsiteY25" fmla="*/ 0 h 6858000"/>
              <a:gd name="connsiteX26" fmla="*/ 4925682 w 4925683"/>
              <a:gd name="connsiteY26" fmla="*/ 1606645 h 6858000"/>
              <a:gd name="connsiteX27" fmla="*/ 1666266 w 4925683"/>
              <a:gd name="connsiteY27" fmla="*/ 16066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25683" h="6858000">
                <a:moveTo>
                  <a:pt x="1666267" y="5227608"/>
                </a:moveTo>
                <a:lnTo>
                  <a:pt x="4925683" y="5227608"/>
                </a:lnTo>
                <a:lnTo>
                  <a:pt x="4925683" y="6858000"/>
                </a:lnTo>
                <a:lnTo>
                  <a:pt x="1666267" y="6858000"/>
                </a:lnTo>
                <a:close/>
                <a:moveTo>
                  <a:pt x="0" y="5227608"/>
                </a:moveTo>
                <a:lnTo>
                  <a:pt x="1570064" y="5227608"/>
                </a:lnTo>
                <a:lnTo>
                  <a:pt x="1570064" y="6858000"/>
                </a:lnTo>
                <a:lnTo>
                  <a:pt x="0" y="6858000"/>
                </a:lnTo>
                <a:close/>
                <a:moveTo>
                  <a:pt x="1" y="3422556"/>
                </a:moveTo>
                <a:lnTo>
                  <a:pt x="3251721" y="3422556"/>
                </a:lnTo>
                <a:lnTo>
                  <a:pt x="3251721" y="5132159"/>
                </a:lnTo>
                <a:lnTo>
                  <a:pt x="1" y="5132159"/>
                </a:lnTo>
                <a:close/>
                <a:moveTo>
                  <a:pt x="3347925" y="1699404"/>
                </a:moveTo>
                <a:lnTo>
                  <a:pt x="4925682" y="1699404"/>
                </a:lnTo>
                <a:lnTo>
                  <a:pt x="4925682" y="5129470"/>
                </a:lnTo>
                <a:lnTo>
                  <a:pt x="3347925" y="5129470"/>
                </a:lnTo>
                <a:close/>
                <a:moveTo>
                  <a:pt x="1666266" y="1699404"/>
                </a:moveTo>
                <a:lnTo>
                  <a:pt x="3251720" y="1699404"/>
                </a:lnTo>
                <a:lnTo>
                  <a:pt x="3251720" y="3329797"/>
                </a:lnTo>
                <a:lnTo>
                  <a:pt x="1666266" y="3329797"/>
                </a:lnTo>
                <a:close/>
                <a:moveTo>
                  <a:pt x="0" y="1"/>
                </a:moveTo>
                <a:lnTo>
                  <a:pt x="1570062" y="1"/>
                </a:lnTo>
                <a:lnTo>
                  <a:pt x="1570062" y="3329797"/>
                </a:lnTo>
                <a:lnTo>
                  <a:pt x="0" y="3329797"/>
                </a:lnTo>
                <a:close/>
                <a:moveTo>
                  <a:pt x="1666266" y="0"/>
                </a:moveTo>
                <a:lnTo>
                  <a:pt x="4925682" y="0"/>
                </a:lnTo>
                <a:lnTo>
                  <a:pt x="4925682" y="1606645"/>
                </a:lnTo>
                <a:lnTo>
                  <a:pt x="1666266" y="1606645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5E05C1-DBB1-4229-990C-A3CB664BBBD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F7A66A-37BD-43EB-AE0A-53735C3CA8F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021788-08DF-4680-8C47-A400D46EF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7" y="337565"/>
            <a:ext cx="2141694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0EFD7B-6CF6-47FC-B0C8-76ECC84CD1DB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9D1DBC-443F-46CA-B44B-F9AE690DDF3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AB2C530-33D2-474B-9432-E4143C6BE6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E3C931C-ED15-4979-8860-5C2348A863A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AD9341F-68A3-4633-BB48-407BF2CD2B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3614E6-A7BB-4DE0-A119-FA7B4A37FCB9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F2B8BE7-25D6-4229-8A21-F1F2F6C29F1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1464E7E-48D4-4969-B261-F330490237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9825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4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8163C-A4C8-492C-AE9C-FBDD3463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0320A5-05FC-4F45-B321-C2AD24BD023B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FAF539-AC44-4DFB-A911-90844D43340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D169320-1590-4F02-9FB9-95284CEAA1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C5B2AA-249B-495F-B6FA-866ED46BC5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C3A1E65-0478-4BFA-8890-36073951E8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AA855B3-A734-4024-A6F2-FEEE5B4FE723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02C3128-68BE-4421-9938-00B8789CD9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68D98B1-FAF2-48D0-A669-9A60147FDF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8333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4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 userDrawn="1">
            <p:ph type="pic" sz="quarter" idx="13"/>
          </p:nvPr>
        </p:nvSpPr>
        <p:spPr>
          <a:xfrm>
            <a:off x="7" y="0"/>
            <a:ext cx="4379777" cy="5715000"/>
          </a:xfrm>
          <a:prstGeom prst="rect">
            <a:avLst/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 dirty="0"/>
            </a:lvl1pPr>
          </a:lstStyle>
          <a:p>
            <a:pPr marL="222787" lvl="0" indent="-222787">
              <a:spcBef>
                <a:spcPts val="0"/>
              </a:spcBef>
            </a:pPr>
            <a:endParaRPr lang="en-GB" dirty="0"/>
          </a:p>
        </p:txBody>
      </p:sp>
      <p:sp>
        <p:nvSpPr>
          <p:cNvPr id="37" name="Title 1"/>
          <p:cNvSpPr>
            <a:spLocks noGrp="1"/>
          </p:cNvSpPr>
          <p:nvPr>
            <p:ph type="ctrTitle" hasCustomPrompt="1"/>
          </p:nvPr>
        </p:nvSpPr>
        <p:spPr>
          <a:xfrm>
            <a:off x="4711879" y="374917"/>
            <a:ext cx="4096760" cy="935457"/>
          </a:xfrm>
          <a:prstGeom prst="rect">
            <a:avLst/>
          </a:prstGeom>
        </p:spPr>
        <p:txBody>
          <a:bodyPr vert="horz" wrap="square" lIns="70161" tIns="36485" rIns="70161" bIns="36485" rtlCol="0" anchor="t" anchorCtr="0">
            <a:spAutoFit/>
          </a:bodyPr>
          <a:lstStyle>
            <a:lvl1pPr algn="l">
              <a:defRPr lang="en-GB" dirty="0"/>
            </a:lvl1pPr>
          </a:lstStyle>
          <a:p>
            <a:pPr lvl="0" algn="l" defTabSz="708391">
              <a:lnSpc>
                <a:spcPct val="100000"/>
              </a:lnSpc>
            </a:pPr>
            <a:r>
              <a:rPr lang="en-US" dirty="0"/>
              <a:t>Click to ADD slide title</a:t>
            </a:r>
            <a:endParaRPr lang="en-GB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4572001" y="231754"/>
            <a:ext cx="459422" cy="510443"/>
            <a:chOff x="494744" y="523692"/>
            <a:chExt cx="1225205" cy="1225205"/>
          </a:xfrm>
        </p:grpSpPr>
        <p:grpSp>
          <p:nvGrpSpPr>
            <p:cNvPr id="39" name="Group 38"/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43" name="Straight Connector 42"/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41" name="Straight Connector 40"/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6026458-ADFD-43FC-B5DD-ED445B47FD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61619" y="2747258"/>
            <a:ext cx="5715000" cy="2204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7AB0E-E120-4ACF-AA04-B6BDB7E7249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08769-B858-43AF-A628-26A729FEDD2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668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70466" y="8"/>
            <a:ext cx="4382162" cy="2118511"/>
          </a:xfrm>
          <a:custGeom>
            <a:avLst/>
            <a:gdLst>
              <a:gd name="connsiteX0" fmla="*/ 0 w 4382162"/>
              <a:gd name="connsiteY0" fmla="*/ 0 h 2542213"/>
              <a:gd name="connsiteX1" fmla="*/ 4382162 w 4382162"/>
              <a:gd name="connsiteY1" fmla="*/ 0 h 2542213"/>
              <a:gd name="connsiteX2" fmla="*/ 4382162 w 4382162"/>
              <a:gd name="connsiteY2" fmla="*/ 2542213 h 2542213"/>
              <a:gd name="connsiteX3" fmla="*/ 0 w 4382162"/>
              <a:gd name="connsiteY3" fmla="*/ 2542213 h 254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2162" h="2542213">
                <a:moveTo>
                  <a:pt x="0" y="0"/>
                </a:moveTo>
                <a:lnTo>
                  <a:pt x="4382162" y="0"/>
                </a:lnTo>
                <a:lnTo>
                  <a:pt x="4382162" y="2542213"/>
                </a:lnTo>
                <a:lnTo>
                  <a:pt x="0" y="2542213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8367"/>
            <a:ext cx="9144000" cy="23018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2118512"/>
            <a:ext cx="9144000" cy="2992934"/>
          </a:xfrm>
          <a:prstGeom prst="rect">
            <a:avLst/>
          </a:prstGeom>
          <a:solidFill>
            <a:schemeClr val="tx1">
              <a:alpha val="10196"/>
            </a:schemeClr>
          </a:solidFill>
          <a:ln w="19050">
            <a:noFill/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1400">
              <a:solidFill>
                <a:srgbClr val="FFFFFF"/>
              </a:solidFill>
              <a:latin typeface="Source Sans Pro Ligh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5408A0-1D48-4F1F-A7B4-562277508340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95B9F65-EA79-4C84-98FD-676A7BD3701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2E4677C-F4DA-4BB4-982E-F219A5BEC0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62AAB17-90A7-41E4-8933-5E33CD9C76D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B683F85-39F3-4C54-8D8E-7B05B335A2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5E1FBCB-6D3A-4959-BF96-BA1A016E87F3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78F309A-2518-4C45-A4EC-35A20439EE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A5A7E61-4F3D-4C01-95CF-061254EA7A2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BDE28D2D-7B59-4FBC-A843-B91388ED15F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2819" y="337565"/>
            <a:ext cx="4218759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8749DBC8-8B57-4210-8E59-0164338B3DA1}"/>
              </a:ext>
            </a:extLst>
          </p:cNvPr>
          <p:cNvSpPr>
            <a:spLocks noGrp="1"/>
          </p:cNvSpPr>
          <p:nvPr userDrawn="1">
            <p:ph type="ftr" sz="quarter" idx="13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ACBA367D-A06F-4CDF-AD16-A0B8DBA8468B}"/>
              </a:ext>
            </a:extLst>
          </p:cNvPr>
          <p:cNvSpPr>
            <a:spLocks noGrp="1"/>
          </p:cNvSpPr>
          <p:nvPr userDrawn="1">
            <p:ph type="sldNum" sz="quarter" idx="14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49F89A-EDFA-447F-AD46-7B33011DF0CF}"/>
              </a:ext>
            </a:extLst>
          </p:cNvPr>
          <p:cNvSpPr/>
          <p:nvPr userDrawn="1"/>
        </p:nvSpPr>
        <p:spPr>
          <a:xfrm>
            <a:off x="-8626" y="2118512"/>
            <a:ext cx="9152626" cy="55178"/>
          </a:xfrm>
          <a:prstGeom prst="rect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673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5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A07AC1-6575-44B8-8684-C08177E60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6BD01-EC2C-47A6-B21D-A82D242DDC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97BAC-1035-4747-BAD7-8614FF9626F0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ED6D15-4181-4332-9709-F0461DF5F39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C8B6215-2B5F-432F-830B-55D8B2BDA11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A9FE95D-ACEE-48D4-8E7C-86F22B1A2D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0BB5E8-7106-4BBD-8D80-A85D578668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B065320-7BEC-45AB-A389-3E0EBC395AF8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370C025-329F-4E59-9E2E-8917458C93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25EF9C-0BAD-4496-B4BF-C91A85B224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8656C67-B135-411C-9808-0CD60925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9" y="337565"/>
            <a:ext cx="4218759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5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5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71C737-33A3-45A4-8358-29EF31B1F331}"/>
              </a:ext>
            </a:extLst>
          </p:cNvPr>
          <p:cNvGrpSpPr/>
          <p:nvPr userDrawn="1"/>
        </p:nvGrpSpPr>
        <p:grpSpPr>
          <a:xfrm>
            <a:off x="162940" y="985735"/>
            <a:ext cx="459422" cy="510443"/>
            <a:chOff x="494744" y="523692"/>
            <a:chExt cx="1225205" cy="12252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C6ACA2-F629-44A5-A62B-12AEC6A81741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6850660-EEB6-4F72-943D-2985D8EBE9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F53FF03-7523-437C-885B-54B667AEAA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AA307AE-A450-4890-8027-80C905249B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2C175C-D09A-48F7-A3BD-A1C3E3AB2B2E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D582301-82C3-4775-BF81-4782082883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56D930C-FA8D-4177-856B-24838F8FA7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B0F736A-F160-4DDA-AB37-0463C4ED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7" y="1128896"/>
            <a:ext cx="3280590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D7D752-063A-406F-B506-4BBD267A3A0C}"/>
              </a:ext>
            </a:extLst>
          </p:cNvPr>
          <p:cNvSpPr/>
          <p:nvPr userDrawn="1"/>
        </p:nvSpPr>
        <p:spPr>
          <a:xfrm>
            <a:off x="0" y="3632330"/>
            <a:ext cx="9144000" cy="2082670"/>
          </a:xfrm>
          <a:prstGeom prst="rect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63830-2CD2-42C7-A718-BAAEC8A7D7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GB" dirty="0">
                <a:solidFill>
                  <a:srgbClr val="4F8AD9">
                    <a:lumMod val="20000"/>
                    <a:lumOff val="80000"/>
                  </a:srgbClr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5487-D100-4919-A4E6-E9B66B110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0643FD91-E2F4-430C-9968-CE1C2F22CA4A}" type="slidenum">
              <a:rPr lang="en-GB" smtClean="0">
                <a:solidFill>
                  <a:srgbClr val="4F8AD9">
                    <a:lumMod val="20000"/>
                    <a:lumOff val="80000"/>
                  </a:srgbClr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4F8AD9">
                  <a:lumMod val="20000"/>
                  <a:lumOff val="80000"/>
                </a:srgbClr>
              </a:solidFill>
              <a:latin typeface="Source Sans Pr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C4B13E-894B-4C9D-B938-41A52EAE5DEE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-6730" y="3705079"/>
            <a:ext cx="214035" cy="77350"/>
            <a:chOff x="11661248" y="7789719"/>
            <a:chExt cx="1293156" cy="42062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5376B7-10AD-44B0-9302-50F937EA17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4CF1CE8-5E27-46FB-B67F-8DD21F5561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7190A8-E60F-4C41-B8AA-0B1B37A5B3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37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277740-0D10-4A58-ACDB-D44F3001E0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528DD63-2EA6-4C54-BE93-9C8C371AB3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70EFA35-088C-4F0A-A77B-7C1B0AAEF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7C4F62-72BB-45FE-ADA2-DD3A6963E53E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606F0E0-F505-4F1B-85A7-B9513117CEE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8D97353-21CD-40CD-83A3-B4A014CB9FE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B693E6-3BFD-4C6F-B632-03110C0AF99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68D2F9E-12BE-43D5-B65C-E9DFC2641D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FC2D8F-691A-40D0-8E06-6F7337ED90FB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DA737FD-DFCA-4E4A-93F8-5337457585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5B2D2B0-085A-48D4-B94F-E243D0407A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E4ACCD1-46AD-4A6F-B795-15C77B0CB9BC}"/>
              </a:ext>
            </a:extLst>
          </p:cNvPr>
          <p:cNvGrpSpPr/>
          <p:nvPr userDrawn="1"/>
        </p:nvGrpSpPr>
        <p:grpSpPr>
          <a:xfrm>
            <a:off x="131583" y="877926"/>
            <a:ext cx="8886749" cy="4563274"/>
            <a:chOff x="350904" y="2107266"/>
            <a:chExt cx="23699541" cy="10953126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352083" y="2107266"/>
              <a:ext cx="23698362" cy="10953126"/>
              <a:chOff x="420688" y="152878"/>
              <a:chExt cx="8308975" cy="485835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20688" y="152879"/>
                <a:ext cx="8308975" cy="4858352"/>
                <a:chOff x="420688" y="152879"/>
                <a:chExt cx="8308975" cy="4858352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0760" y="4573081"/>
                  <a:ext cx="8108830" cy="438150"/>
                </a:xfrm>
                <a:prstGeom prst="rect">
                  <a:avLst/>
                </a:prstGeom>
              </p:spPr>
            </p:pic>
            <p:sp>
              <p:nvSpPr>
                <p:cNvPr id="13" name="Freeform 13"/>
                <p:cNvSpPr>
                  <a:spLocks noEditPoints="1"/>
                </p:cNvSpPr>
                <p:nvPr/>
              </p:nvSpPr>
              <p:spPr bwMode="auto">
                <a:xfrm>
                  <a:off x="420688" y="152879"/>
                  <a:ext cx="8308975" cy="4772025"/>
                </a:xfrm>
                <a:custGeom>
                  <a:avLst/>
                  <a:gdLst>
                    <a:gd name="T0" fmla="*/ 696 w 2784"/>
                    <a:gd name="T1" fmla="*/ 0 h 1600"/>
                    <a:gd name="T2" fmla="*/ 696 w 2784"/>
                    <a:gd name="T3" fmla="*/ 0 h 1600"/>
                    <a:gd name="T4" fmla="*/ 696 w 2784"/>
                    <a:gd name="T5" fmla="*/ 0 h 1600"/>
                    <a:gd name="T6" fmla="*/ 696 w 2784"/>
                    <a:gd name="T7" fmla="*/ 0 h 1600"/>
                    <a:gd name="T8" fmla="*/ 696 w 2784"/>
                    <a:gd name="T9" fmla="*/ 0 h 1600"/>
                    <a:gd name="T10" fmla="*/ 2084 w 2784"/>
                    <a:gd name="T11" fmla="*/ 0 h 1600"/>
                    <a:gd name="T12" fmla="*/ 2084 w 2784"/>
                    <a:gd name="T13" fmla="*/ 0 h 1600"/>
                    <a:gd name="T14" fmla="*/ 2084 w 2784"/>
                    <a:gd name="T15" fmla="*/ 0 h 1600"/>
                    <a:gd name="T16" fmla="*/ 2084 w 2784"/>
                    <a:gd name="T17" fmla="*/ 0 h 1600"/>
                    <a:gd name="T18" fmla="*/ 1390 w 2784"/>
                    <a:gd name="T19" fmla="*/ 64 h 1600"/>
                    <a:gd name="T20" fmla="*/ 696 w 2784"/>
                    <a:gd name="T21" fmla="*/ 0 h 1600"/>
                    <a:gd name="T22" fmla="*/ 696 w 2784"/>
                    <a:gd name="T23" fmla="*/ 0 h 1600"/>
                    <a:gd name="T24" fmla="*/ 0 w 2784"/>
                    <a:gd name="T25" fmla="*/ 64 h 1600"/>
                    <a:gd name="T26" fmla="*/ 0 w 2784"/>
                    <a:gd name="T27" fmla="*/ 1600 h 1600"/>
                    <a:gd name="T28" fmla="*/ 696 w 2784"/>
                    <a:gd name="T29" fmla="*/ 1536 h 1600"/>
                    <a:gd name="T30" fmla="*/ 1392 w 2784"/>
                    <a:gd name="T31" fmla="*/ 1600 h 1600"/>
                    <a:gd name="T32" fmla="*/ 2084 w 2784"/>
                    <a:gd name="T33" fmla="*/ 1536 h 1600"/>
                    <a:gd name="T34" fmla="*/ 2784 w 2784"/>
                    <a:gd name="T35" fmla="*/ 1600 h 1600"/>
                    <a:gd name="T36" fmla="*/ 2784 w 2784"/>
                    <a:gd name="T37" fmla="*/ 64 h 1600"/>
                    <a:gd name="T38" fmla="*/ 2084 w 2784"/>
                    <a:gd name="T39" fmla="*/ 0 h 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84" h="1600">
                      <a:moveTo>
                        <a:pt x="696" y="0"/>
                      </a:moveTo>
                      <a:cubicBezTo>
                        <a:pt x="696" y="0"/>
                        <a:pt x="696" y="0"/>
                        <a:pt x="696" y="0"/>
                      </a:cubicBezTo>
                      <a:moveTo>
                        <a:pt x="696" y="0"/>
                      </a:moveTo>
                      <a:cubicBezTo>
                        <a:pt x="696" y="0"/>
                        <a:pt x="696" y="0"/>
                        <a:pt x="696" y="0"/>
                      </a:cubicBezTo>
                      <a:cubicBezTo>
                        <a:pt x="696" y="0"/>
                        <a:pt x="696" y="0"/>
                        <a:pt x="696" y="0"/>
                      </a:cubicBezTo>
                      <a:moveTo>
                        <a:pt x="2084" y="0"/>
                      </a:moveTo>
                      <a:cubicBezTo>
                        <a:pt x="2084" y="0"/>
                        <a:pt x="2084" y="0"/>
                        <a:pt x="2084" y="0"/>
                      </a:cubicBezTo>
                      <a:cubicBezTo>
                        <a:pt x="2084" y="0"/>
                        <a:pt x="2084" y="0"/>
                        <a:pt x="2084" y="0"/>
                      </a:cubicBezTo>
                      <a:cubicBezTo>
                        <a:pt x="2084" y="0"/>
                        <a:pt x="2084" y="0"/>
                        <a:pt x="2084" y="0"/>
                      </a:cubicBezTo>
                      <a:cubicBezTo>
                        <a:pt x="1390" y="64"/>
                        <a:pt x="1390" y="64"/>
                        <a:pt x="1390" y="64"/>
                      </a:cubicBezTo>
                      <a:cubicBezTo>
                        <a:pt x="696" y="0"/>
                        <a:pt x="696" y="0"/>
                        <a:pt x="696" y="0"/>
                      </a:cubicBezTo>
                      <a:cubicBezTo>
                        <a:pt x="696" y="0"/>
                        <a:pt x="696" y="0"/>
                        <a:pt x="696" y="0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0" y="576"/>
                        <a:pt x="0" y="1088"/>
                        <a:pt x="0" y="1600"/>
                      </a:cubicBezTo>
                      <a:cubicBezTo>
                        <a:pt x="696" y="1536"/>
                        <a:pt x="696" y="1536"/>
                        <a:pt x="696" y="1536"/>
                      </a:cubicBezTo>
                      <a:cubicBezTo>
                        <a:pt x="1392" y="1600"/>
                        <a:pt x="1392" y="1600"/>
                        <a:pt x="1392" y="1600"/>
                      </a:cubicBezTo>
                      <a:cubicBezTo>
                        <a:pt x="2084" y="1536"/>
                        <a:pt x="2084" y="1536"/>
                        <a:pt x="2084" y="1536"/>
                      </a:cubicBezTo>
                      <a:cubicBezTo>
                        <a:pt x="2784" y="1600"/>
                        <a:pt x="2784" y="1600"/>
                        <a:pt x="2784" y="1600"/>
                      </a:cubicBezTo>
                      <a:cubicBezTo>
                        <a:pt x="2784" y="1088"/>
                        <a:pt x="2784" y="576"/>
                        <a:pt x="2784" y="64"/>
                      </a:cubicBezTo>
                      <a:cubicBezTo>
                        <a:pt x="2084" y="0"/>
                        <a:pt x="2084" y="0"/>
                        <a:pt x="2084" y="0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0000" tIns="46800" rIns="90000" bIns="468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8213"/>
                  <a:endParaRPr lang="en-GB" sz="1400">
                    <a:solidFill>
                      <a:srgbClr val="2E2E2E"/>
                    </a:solidFill>
                    <a:latin typeface="Source Sans Pro Light"/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2503488" y="152878"/>
                <a:ext cx="6226175" cy="4772025"/>
                <a:chOff x="1458913" y="1041400"/>
                <a:chExt cx="6226175" cy="4772025"/>
              </a:xfrm>
              <a:solidFill>
                <a:srgbClr val="000000">
                  <a:alpha val="10196"/>
                </a:srgbClr>
              </a:solidFill>
            </p:grpSpPr>
            <p:sp>
              <p:nvSpPr>
                <p:cNvPr id="10" name="Freeform 17"/>
                <p:cNvSpPr>
                  <a:spLocks/>
                </p:cNvSpPr>
                <p:nvPr/>
              </p:nvSpPr>
              <p:spPr bwMode="auto">
                <a:xfrm>
                  <a:off x="1458913" y="1041400"/>
                  <a:ext cx="2082800" cy="4772025"/>
                </a:xfrm>
                <a:custGeom>
                  <a:avLst/>
                  <a:gdLst>
                    <a:gd name="T0" fmla="*/ 0 w 698"/>
                    <a:gd name="T1" fmla="*/ 0 h 1600"/>
                    <a:gd name="T2" fmla="*/ 1 w 698"/>
                    <a:gd name="T3" fmla="*/ 1536 h 1600"/>
                    <a:gd name="T4" fmla="*/ 698 w 698"/>
                    <a:gd name="T5" fmla="*/ 1600 h 1600"/>
                    <a:gd name="T6" fmla="*/ 698 w 698"/>
                    <a:gd name="T7" fmla="*/ 64 h 1600"/>
                    <a:gd name="T8" fmla="*/ 0 w 698"/>
                    <a:gd name="T9" fmla="*/ 0 h 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8" h="1600">
                      <a:moveTo>
                        <a:pt x="0" y="0"/>
                      </a:moveTo>
                      <a:cubicBezTo>
                        <a:pt x="0" y="512"/>
                        <a:pt x="1" y="1024"/>
                        <a:pt x="1" y="1536"/>
                      </a:cubicBezTo>
                      <a:cubicBezTo>
                        <a:pt x="698" y="1600"/>
                        <a:pt x="698" y="1600"/>
                        <a:pt x="698" y="1600"/>
                      </a:cubicBezTo>
                      <a:cubicBezTo>
                        <a:pt x="698" y="1088"/>
                        <a:pt x="698" y="576"/>
                        <a:pt x="698" y="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0000" tIns="46800" rIns="90000" bIns="468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8213"/>
                  <a:endParaRPr lang="en-GB" sz="1400">
                    <a:solidFill>
                      <a:srgbClr val="2E2E2E"/>
                    </a:solidFill>
                    <a:latin typeface="Source Sans Pro Light"/>
                  </a:endParaRPr>
                </a:p>
              </p:txBody>
            </p:sp>
            <p:sp>
              <p:nvSpPr>
                <p:cNvPr id="11" name="Freeform 18"/>
                <p:cNvSpPr>
                  <a:spLocks/>
                </p:cNvSpPr>
                <p:nvPr/>
              </p:nvSpPr>
              <p:spPr bwMode="auto">
                <a:xfrm>
                  <a:off x="5605463" y="1041400"/>
                  <a:ext cx="2079625" cy="4772025"/>
                </a:xfrm>
                <a:custGeom>
                  <a:avLst/>
                  <a:gdLst>
                    <a:gd name="T0" fmla="*/ 0 w 697"/>
                    <a:gd name="T1" fmla="*/ 0 h 1600"/>
                    <a:gd name="T2" fmla="*/ 0 w 697"/>
                    <a:gd name="T3" fmla="*/ 1536 h 1600"/>
                    <a:gd name="T4" fmla="*/ 697 w 697"/>
                    <a:gd name="T5" fmla="*/ 1600 h 1600"/>
                    <a:gd name="T6" fmla="*/ 697 w 697"/>
                    <a:gd name="T7" fmla="*/ 64 h 1600"/>
                    <a:gd name="T8" fmla="*/ 0 w 697"/>
                    <a:gd name="T9" fmla="*/ 0 h 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7" h="1600">
                      <a:moveTo>
                        <a:pt x="0" y="0"/>
                      </a:moveTo>
                      <a:cubicBezTo>
                        <a:pt x="0" y="512"/>
                        <a:pt x="0" y="1024"/>
                        <a:pt x="0" y="1536"/>
                      </a:cubicBezTo>
                      <a:cubicBezTo>
                        <a:pt x="697" y="1600"/>
                        <a:pt x="697" y="1600"/>
                        <a:pt x="697" y="1600"/>
                      </a:cubicBezTo>
                      <a:cubicBezTo>
                        <a:pt x="697" y="1088"/>
                        <a:pt x="697" y="576"/>
                        <a:pt x="697" y="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0000" tIns="46800" rIns="90000" bIns="468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78213"/>
                  <a:endParaRPr lang="en-GB" sz="1400">
                    <a:solidFill>
                      <a:srgbClr val="2E2E2E"/>
                    </a:solidFill>
                    <a:latin typeface="Source Sans Pro Light"/>
                  </a:endParaRPr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C5E9855-FE2A-4AF4-9A14-7A7DC7A2CF90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8100000" flipH="1" flipV="1">
              <a:off x="350904" y="2720426"/>
              <a:ext cx="471488" cy="153360"/>
              <a:chOff x="11661248" y="7789719"/>
              <a:chExt cx="1293156" cy="420621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F274217-FA12-4455-BE99-23779DE9F6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rgbClr val="FFFFFF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6F17B3F-1D10-44AF-8DE0-2A60A4CEB1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rgbClr val="FFFFFF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8B415E1-1399-4307-82B2-BC2FDA4698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rgbClr val="FFFFFF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29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5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1C262C-55CA-4821-9EC5-5ADF59C5ECF9}"/>
              </a:ext>
            </a:extLst>
          </p:cNvPr>
          <p:cNvSpPr/>
          <p:nvPr userDrawn="1"/>
        </p:nvSpPr>
        <p:spPr>
          <a:xfrm>
            <a:off x="1331910" y="0"/>
            <a:ext cx="7812090" cy="5715000"/>
          </a:xfrm>
          <a:custGeom>
            <a:avLst/>
            <a:gdLst>
              <a:gd name="connsiteX0" fmla="*/ 4182493 w 20833596"/>
              <a:gd name="connsiteY0" fmla="*/ 0 h 13717588"/>
              <a:gd name="connsiteX1" fmla="*/ 6524338 w 20833596"/>
              <a:gd name="connsiteY1" fmla="*/ 0 h 13717588"/>
              <a:gd name="connsiteX2" fmla="*/ 7456667 w 20833596"/>
              <a:gd name="connsiteY2" fmla="*/ 0 h 13717588"/>
              <a:gd name="connsiteX3" fmla="*/ 11735742 w 20833596"/>
              <a:gd name="connsiteY3" fmla="*/ 0 h 13717588"/>
              <a:gd name="connsiteX4" fmla="*/ 17552514 w 20833596"/>
              <a:gd name="connsiteY4" fmla="*/ 0 h 13717588"/>
              <a:gd name="connsiteX5" fmla="*/ 20833596 w 20833596"/>
              <a:gd name="connsiteY5" fmla="*/ 0 h 13717588"/>
              <a:gd name="connsiteX6" fmla="*/ 20833596 w 20833596"/>
              <a:gd name="connsiteY6" fmla="*/ 13717588 h 13717588"/>
              <a:gd name="connsiteX7" fmla="*/ 17552514 w 20833596"/>
              <a:gd name="connsiteY7" fmla="*/ 13717588 h 13717588"/>
              <a:gd name="connsiteX8" fmla="*/ 15918236 w 20833596"/>
              <a:gd name="connsiteY8" fmla="*/ 13717588 h 13717588"/>
              <a:gd name="connsiteX9" fmla="*/ 7456667 w 20833596"/>
              <a:gd name="connsiteY9" fmla="*/ 13717588 h 13717588"/>
              <a:gd name="connsiteX10" fmla="*/ 6524338 w 20833596"/>
              <a:gd name="connsiteY10" fmla="*/ 13717588 h 13717588"/>
              <a:gd name="connsiteX11" fmla="*/ 0 w 20833596"/>
              <a:gd name="connsiteY11" fmla="*/ 13717588 h 13717588"/>
              <a:gd name="connsiteX12" fmla="*/ 899038 w 20833596"/>
              <a:gd name="connsiteY12" fmla="*/ 10768962 h 13717588"/>
              <a:gd name="connsiteX13" fmla="*/ 963519 w 20833596"/>
              <a:gd name="connsiteY13" fmla="*/ 10770592 h 13717588"/>
              <a:gd name="connsiteX14" fmla="*/ 4890060 w 20833596"/>
              <a:gd name="connsiteY14" fmla="*/ 6844052 h 13717588"/>
              <a:gd name="connsiteX15" fmla="*/ 3158885 w 20833596"/>
              <a:gd name="connsiteY15" fmla="*/ 3588100 h 13717588"/>
              <a:gd name="connsiteX16" fmla="*/ 3099993 w 20833596"/>
              <a:gd name="connsiteY16" fmla="*/ 3550345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833596" h="13717588">
                <a:moveTo>
                  <a:pt x="4182493" y="0"/>
                </a:moveTo>
                <a:lnTo>
                  <a:pt x="6524338" y="0"/>
                </a:lnTo>
                <a:lnTo>
                  <a:pt x="7456667" y="0"/>
                </a:lnTo>
                <a:lnTo>
                  <a:pt x="11735742" y="0"/>
                </a:lnTo>
                <a:lnTo>
                  <a:pt x="17552514" y="0"/>
                </a:lnTo>
                <a:lnTo>
                  <a:pt x="20833596" y="0"/>
                </a:lnTo>
                <a:lnTo>
                  <a:pt x="20833596" y="13717588"/>
                </a:lnTo>
                <a:lnTo>
                  <a:pt x="17552514" y="13717588"/>
                </a:lnTo>
                <a:lnTo>
                  <a:pt x="15918236" y="13717588"/>
                </a:lnTo>
                <a:lnTo>
                  <a:pt x="7456667" y="13717588"/>
                </a:lnTo>
                <a:lnTo>
                  <a:pt x="6524338" y="13717588"/>
                </a:lnTo>
                <a:lnTo>
                  <a:pt x="0" y="13717588"/>
                </a:lnTo>
                <a:lnTo>
                  <a:pt x="899038" y="10768962"/>
                </a:lnTo>
                <a:lnTo>
                  <a:pt x="963519" y="10770592"/>
                </a:lnTo>
                <a:cubicBezTo>
                  <a:pt x="3132087" y="10770592"/>
                  <a:pt x="4890060" y="9012619"/>
                  <a:pt x="4890060" y="6844052"/>
                </a:cubicBezTo>
                <a:cubicBezTo>
                  <a:pt x="4890060" y="5488697"/>
                  <a:pt x="4203352" y="4293728"/>
                  <a:pt x="3158885" y="3588100"/>
                </a:cubicBezTo>
                <a:lnTo>
                  <a:pt x="3099993" y="3550345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 dirty="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A07AC1-6575-44B8-8684-C08177E60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6BD01-EC2C-47A6-B21D-A82D242DDC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97BAC-1035-4747-BAD7-8614FF9626F0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ED6D15-4181-4332-9709-F0461DF5F39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C8B6215-2B5F-432F-830B-55D8B2BDA11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A9FE95D-ACEE-48D4-8E7C-86F22B1A2D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F0BB5E8-7106-4BBD-8D80-A85D578668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B065320-7BEC-45AB-A389-3E0EBC395AF8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370C025-329F-4E59-9E2E-8917458C93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25EF9C-0BAD-4496-B4BF-C91A85B224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8656C67-B135-411C-9808-0CD60925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42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5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6E95BB0-8179-4209-B5A0-31E9B49A0BAA}"/>
              </a:ext>
            </a:extLst>
          </p:cNvPr>
          <p:cNvSpPr/>
          <p:nvPr userDrawn="1"/>
        </p:nvSpPr>
        <p:spPr>
          <a:xfrm>
            <a:off x="0" y="3981363"/>
            <a:ext cx="9144000" cy="74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377C44BA-EEF6-43E9-8DB5-645E256149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17" y="5346025"/>
            <a:ext cx="7951984" cy="209976"/>
          </a:xfrm>
        </p:spPr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F34093A5-F57C-4987-A75A-784458F005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54809" y="5346025"/>
            <a:ext cx="552769" cy="209976"/>
          </a:xfrm>
        </p:spPr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CAA8F42-C7CF-4447-B7FB-F74ABEC0DEAF}"/>
              </a:ext>
            </a:extLst>
          </p:cNvPr>
          <p:cNvSpPr/>
          <p:nvPr userDrawn="1"/>
        </p:nvSpPr>
        <p:spPr>
          <a:xfrm rot="10800000">
            <a:off x="0" y="1"/>
            <a:ext cx="9144000" cy="4351114"/>
          </a:xfrm>
          <a:custGeom>
            <a:avLst/>
            <a:gdLst>
              <a:gd name="connsiteX0" fmla="*/ 24385588 w 24385588"/>
              <a:gd name="connsiteY0" fmla="*/ 10443882 h 10443882"/>
              <a:gd name="connsiteX1" fmla="*/ 0 w 24385588"/>
              <a:gd name="connsiteY1" fmla="*/ 10443882 h 10443882"/>
              <a:gd name="connsiteX2" fmla="*/ 0 w 24385588"/>
              <a:gd name="connsiteY2" fmla="*/ 869576 h 10443882"/>
              <a:gd name="connsiteX3" fmla="*/ 21228885 w 24385588"/>
              <a:gd name="connsiteY3" fmla="*/ 869576 h 10443882"/>
              <a:gd name="connsiteX4" fmla="*/ 22081288 w 24385588"/>
              <a:gd name="connsiteY4" fmla="*/ 0 h 10443882"/>
              <a:gd name="connsiteX5" fmla="*/ 22933690 w 24385588"/>
              <a:gd name="connsiteY5" fmla="*/ 869576 h 10443882"/>
              <a:gd name="connsiteX6" fmla="*/ 24385588 w 24385588"/>
              <a:gd name="connsiteY6" fmla="*/ 869576 h 1044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85588" h="10443882">
                <a:moveTo>
                  <a:pt x="24385588" y="10443882"/>
                </a:moveTo>
                <a:lnTo>
                  <a:pt x="0" y="10443882"/>
                </a:lnTo>
                <a:lnTo>
                  <a:pt x="0" y="869576"/>
                </a:lnTo>
                <a:lnTo>
                  <a:pt x="21228885" y="869576"/>
                </a:lnTo>
                <a:lnTo>
                  <a:pt x="22081288" y="0"/>
                </a:lnTo>
                <a:lnTo>
                  <a:pt x="22933690" y="869576"/>
                </a:lnTo>
                <a:lnTo>
                  <a:pt x="24385588" y="869576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 dirty="0">
              <a:solidFill>
                <a:srgbClr val="FFFFFF"/>
              </a:solidFill>
              <a:latin typeface="Source Sans Pro Ligh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C70763-48BE-4BA9-A939-F69C95C4D0B7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-6730" y="72749"/>
            <a:ext cx="214035" cy="77350"/>
            <a:chOff x="11661248" y="7789719"/>
            <a:chExt cx="1293156" cy="42062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9FCF2D-5202-4430-B390-1649C0FE28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B3CE7AC-7299-419F-9947-AAF487F5A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ECE812-95E6-4456-ACE1-E04153B369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 79">
            <a:extLst>
              <a:ext uri="{FF2B5EF4-FFF2-40B4-BE49-F238E27FC236}">
                <a16:creationId xmlns:a16="http://schemas.microsoft.com/office/drawing/2014/main" id="{0B6C220F-2C87-4B1D-B0AB-41F41A38999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718927" y="235642"/>
            <a:ext cx="3088651" cy="3431660"/>
          </a:xfrm>
          <a:custGeom>
            <a:avLst/>
            <a:gdLst>
              <a:gd name="T0" fmla="*/ 116 w 176"/>
              <a:gd name="T1" fmla="*/ 80 h 176"/>
              <a:gd name="T2" fmla="*/ 116 w 176"/>
              <a:gd name="T3" fmla="*/ 88 h 176"/>
              <a:gd name="T4" fmla="*/ 152 w 176"/>
              <a:gd name="T5" fmla="*/ 84 h 176"/>
              <a:gd name="T6" fmla="*/ 148 w 176"/>
              <a:gd name="T7" fmla="*/ 64 h 176"/>
              <a:gd name="T8" fmla="*/ 148 w 176"/>
              <a:gd name="T9" fmla="*/ 56 h 176"/>
              <a:gd name="T10" fmla="*/ 148 w 176"/>
              <a:gd name="T11" fmla="*/ 64 h 176"/>
              <a:gd name="T12" fmla="*/ 136 w 176"/>
              <a:gd name="T13" fmla="*/ 60 h 176"/>
              <a:gd name="T14" fmla="*/ 128 w 176"/>
              <a:gd name="T15" fmla="*/ 60 h 176"/>
              <a:gd name="T16" fmla="*/ 148 w 176"/>
              <a:gd name="T17" fmla="*/ 112 h 176"/>
              <a:gd name="T18" fmla="*/ 112 w 176"/>
              <a:gd name="T19" fmla="*/ 116 h 176"/>
              <a:gd name="T20" fmla="*/ 148 w 176"/>
              <a:gd name="T21" fmla="*/ 120 h 176"/>
              <a:gd name="T22" fmla="*/ 148 w 176"/>
              <a:gd name="T23" fmla="*/ 112 h 176"/>
              <a:gd name="T24" fmla="*/ 156 w 176"/>
              <a:gd name="T25" fmla="*/ 8 h 176"/>
              <a:gd name="T26" fmla="*/ 156 w 176"/>
              <a:gd name="T27" fmla="*/ 0 h 176"/>
              <a:gd name="T28" fmla="*/ 48 w 176"/>
              <a:gd name="T29" fmla="*/ 4 h 176"/>
              <a:gd name="T30" fmla="*/ 148 w 176"/>
              <a:gd name="T31" fmla="*/ 96 h 176"/>
              <a:gd name="T32" fmla="*/ 112 w 176"/>
              <a:gd name="T33" fmla="*/ 100 h 176"/>
              <a:gd name="T34" fmla="*/ 148 w 176"/>
              <a:gd name="T35" fmla="*/ 104 h 176"/>
              <a:gd name="T36" fmla="*/ 148 w 176"/>
              <a:gd name="T37" fmla="*/ 96 h 176"/>
              <a:gd name="T38" fmla="*/ 164 w 176"/>
              <a:gd name="T39" fmla="*/ 24 h 176"/>
              <a:gd name="T40" fmla="*/ 164 w 176"/>
              <a:gd name="T41" fmla="*/ 16 h 176"/>
              <a:gd name="T42" fmla="*/ 36 w 176"/>
              <a:gd name="T43" fmla="*/ 20 h 176"/>
              <a:gd name="T44" fmla="*/ 52 w 176"/>
              <a:gd name="T45" fmla="*/ 152 h 176"/>
              <a:gd name="T46" fmla="*/ 152 w 176"/>
              <a:gd name="T47" fmla="*/ 148 h 176"/>
              <a:gd name="T48" fmla="*/ 52 w 176"/>
              <a:gd name="T49" fmla="*/ 144 h 176"/>
              <a:gd name="T50" fmla="*/ 52 w 176"/>
              <a:gd name="T51" fmla="*/ 152 h 176"/>
              <a:gd name="T52" fmla="*/ 116 w 176"/>
              <a:gd name="T53" fmla="*/ 64 h 176"/>
              <a:gd name="T54" fmla="*/ 116 w 176"/>
              <a:gd name="T55" fmla="*/ 56 h 176"/>
              <a:gd name="T56" fmla="*/ 80 w 176"/>
              <a:gd name="T57" fmla="*/ 60 h 176"/>
              <a:gd name="T58" fmla="*/ 52 w 176"/>
              <a:gd name="T59" fmla="*/ 136 h 176"/>
              <a:gd name="T60" fmla="*/ 152 w 176"/>
              <a:gd name="T61" fmla="*/ 132 h 176"/>
              <a:gd name="T62" fmla="*/ 52 w 176"/>
              <a:gd name="T63" fmla="*/ 128 h 176"/>
              <a:gd name="T64" fmla="*/ 52 w 176"/>
              <a:gd name="T65" fmla="*/ 136 h 176"/>
              <a:gd name="T66" fmla="*/ 32 w 176"/>
              <a:gd name="T67" fmla="*/ 32 h 176"/>
              <a:gd name="T68" fmla="*/ 24 w 176"/>
              <a:gd name="T69" fmla="*/ 56 h 176"/>
              <a:gd name="T70" fmla="*/ 0 w 176"/>
              <a:gd name="T71" fmla="*/ 64 h 176"/>
              <a:gd name="T72" fmla="*/ 24 w 176"/>
              <a:gd name="T73" fmla="*/ 176 h 176"/>
              <a:gd name="T74" fmla="*/ 176 w 176"/>
              <a:gd name="T75" fmla="*/ 168 h 176"/>
              <a:gd name="T76" fmla="*/ 168 w 176"/>
              <a:gd name="T77" fmla="*/ 32 h 176"/>
              <a:gd name="T78" fmla="*/ 24 w 176"/>
              <a:gd name="T79" fmla="*/ 168 h 176"/>
              <a:gd name="T80" fmla="*/ 8 w 176"/>
              <a:gd name="T81" fmla="*/ 64 h 176"/>
              <a:gd name="T82" fmla="*/ 24 w 176"/>
              <a:gd name="T83" fmla="*/ 148 h 176"/>
              <a:gd name="T84" fmla="*/ 32 w 176"/>
              <a:gd name="T85" fmla="*/ 148 h 176"/>
              <a:gd name="T86" fmla="*/ 168 w 176"/>
              <a:gd name="T87" fmla="*/ 40 h 176"/>
              <a:gd name="T88" fmla="*/ 68 w 176"/>
              <a:gd name="T89" fmla="*/ 64 h 176"/>
              <a:gd name="T90" fmla="*/ 68 w 176"/>
              <a:gd name="T91" fmla="*/ 56 h 176"/>
              <a:gd name="T92" fmla="*/ 68 w 176"/>
              <a:gd name="T93" fmla="*/ 64 h 176"/>
              <a:gd name="T94" fmla="*/ 92 w 176"/>
              <a:gd name="T95" fmla="*/ 120 h 176"/>
              <a:gd name="T96" fmla="*/ 96 w 176"/>
              <a:gd name="T97" fmla="*/ 84 h 176"/>
              <a:gd name="T98" fmla="*/ 52 w 176"/>
              <a:gd name="T99" fmla="*/ 80 h 176"/>
              <a:gd name="T100" fmla="*/ 48 w 176"/>
              <a:gd name="T101" fmla="*/ 116 h 176"/>
              <a:gd name="T102" fmla="*/ 56 w 176"/>
              <a:gd name="T103" fmla="*/ 88 h 176"/>
              <a:gd name="T104" fmla="*/ 88 w 176"/>
              <a:gd name="T105" fmla="*/ 112 h 176"/>
              <a:gd name="T106" fmla="*/ 56 w 176"/>
              <a:gd name="T107" fmla="*/ 88 h 176"/>
              <a:gd name="T108" fmla="*/ 56 w 176"/>
              <a:gd name="T109" fmla="*/ 60 h 176"/>
              <a:gd name="T110" fmla="*/ 48 w 176"/>
              <a:gd name="T111" fmla="*/ 6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6" h="176">
                <a:moveTo>
                  <a:pt x="148" y="80"/>
                </a:move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86"/>
                  <a:pt x="114" y="88"/>
                  <a:pt x="116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50" y="88"/>
                  <a:pt x="152" y="86"/>
                  <a:pt x="152" y="84"/>
                </a:cubicBezTo>
                <a:cubicBezTo>
                  <a:pt x="152" y="82"/>
                  <a:pt x="150" y="80"/>
                  <a:pt x="148" y="80"/>
                </a:cubicBezTo>
                <a:moveTo>
                  <a:pt x="148" y="64"/>
                </a:moveTo>
                <a:cubicBezTo>
                  <a:pt x="150" y="64"/>
                  <a:pt x="152" y="62"/>
                  <a:pt x="152" y="60"/>
                </a:cubicBezTo>
                <a:cubicBezTo>
                  <a:pt x="152" y="58"/>
                  <a:pt x="150" y="56"/>
                  <a:pt x="148" y="56"/>
                </a:cubicBezTo>
                <a:cubicBezTo>
                  <a:pt x="146" y="56"/>
                  <a:pt x="144" y="58"/>
                  <a:pt x="144" y="60"/>
                </a:cubicBezTo>
                <a:cubicBezTo>
                  <a:pt x="144" y="62"/>
                  <a:pt x="146" y="64"/>
                  <a:pt x="148" y="64"/>
                </a:cubicBezTo>
                <a:moveTo>
                  <a:pt x="132" y="64"/>
                </a:moveTo>
                <a:cubicBezTo>
                  <a:pt x="134" y="64"/>
                  <a:pt x="136" y="62"/>
                  <a:pt x="136" y="60"/>
                </a:cubicBezTo>
                <a:cubicBezTo>
                  <a:pt x="136" y="58"/>
                  <a:pt x="134" y="56"/>
                  <a:pt x="132" y="56"/>
                </a:cubicBezTo>
                <a:cubicBezTo>
                  <a:pt x="130" y="56"/>
                  <a:pt x="128" y="58"/>
                  <a:pt x="128" y="60"/>
                </a:cubicBezTo>
                <a:cubicBezTo>
                  <a:pt x="128" y="62"/>
                  <a:pt x="130" y="64"/>
                  <a:pt x="132" y="64"/>
                </a:cubicBezTo>
                <a:moveTo>
                  <a:pt x="148" y="112"/>
                </a:moveTo>
                <a:cubicBezTo>
                  <a:pt x="116" y="112"/>
                  <a:pt x="116" y="112"/>
                  <a:pt x="116" y="112"/>
                </a:cubicBezTo>
                <a:cubicBezTo>
                  <a:pt x="114" y="112"/>
                  <a:pt x="112" y="114"/>
                  <a:pt x="112" y="116"/>
                </a:cubicBezTo>
                <a:cubicBezTo>
                  <a:pt x="112" y="118"/>
                  <a:pt x="114" y="120"/>
                  <a:pt x="116" y="120"/>
                </a:cubicBezTo>
                <a:cubicBezTo>
                  <a:pt x="148" y="120"/>
                  <a:pt x="148" y="120"/>
                  <a:pt x="148" y="120"/>
                </a:cubicBezTo>
                <a:cubicBezTo>
                  <a:pt x="150" y="120"/>
                  <a:pt x="152" y="118"/>
                  <a:pt x="152" y="116"/>
                </a:cubicBezTo>
                <a:cubicBezTo>
                  <a:pt x="152" y="114"/>
                  <a:pt x="150" y="112"/>
                  <a:pt x="148" y="112"/>
                </a:cubicBezTo>
                <a:moveTo>
                  <a:pt x="52" y="8"/>
                </a:moveTo>
                <a:cubicBezTo>
                  <a:pt x="156" y="8"/>
                  <a:pt x="156" y="8"/>
                  <a:pt x="156" y="8"/>
                </a:cubicBezTo>
                <a:cubicBezTo>
                  <a:pt x="158" y="8"/>
                  <a:pt x="160" y="6"/>
                  <a:pt x="160" y="4"/>
                </a:cubicBezTo>
                <a:cubicBezTo>
                  <a:pt x="160" y="2"/>
                  <a:pt x="158" y="0"/>
                  <a:pt x="1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2"/>
                  <a:pt x="48" y="4"/>
                </a:cubicBezTo>
                <a:cubicBezTo>
                  <a:pt x="48" y="6"/>
                  <a:pt x="50" y="8"/>
                  <a:pt x="52" y="8"/>
                </a:cubicBezTo>
                <a:moveTo>
                  <a:pt x="148" y="96"/>
                </a:moveTo>
                <a:cubicBezTo>
                  <a:pt x="116" y="96"/>
                  <a:pt x="116" y="96"/>
                  <a:pt x="116" y="96"/>
                </a:cubicBezTo>
                <a:cubicBezTo>
                  <a:pt x="114" y="96"/>
                  <a:pt x="112" y="98"/>
                  <a:pt x="112" y="100"/>
                </a:cubicBezTo>
                <a:cubicBezTo>
                  <a:pt x="112" y="102"/>
                  <a:pt x="114" y="104"/>
                  <a:pt x="116" y="104"/>
                </a:cubicBezTo>
                <a:cubicBezTo>
                  <a:pt x="148" y="104"/>
                  <a:pt x="148" y="104"/>
                  <a:pt x="148" y="104"/>
                </a:cubicBezTo>
                <a:cubicBezTo>
                  <a:pt x="150" y="104"/>
                  <a:pt x="152" y="102"/>
                  <a:pt x="152" y="100"/>
                </a:cubicBezTo>
                <a:cubicBezTo>
                  <a:pt x="152" y="98"/>
                  <a:pt x="150" y="96"/>
                  <a:pt x="148" y="96"/>
                </a:cubicBezTo>
                <a:moveTo>
                  <a:pt x="40" y="24"/>
                </a:moveTo>
                <a:cubicBezTo>
                  <a:pt x="164" y="24"/>
                  <a:pt x="164" y="24"/>
                  <a:pt x="164" y="24"/>
                </a:cubicBezTo>
                <a:cubicBezTo>
                  <a:pt x="166" y="24"/>
                  <a:pt x="168" y="22"/>
                  <a:pt x="168" y="20"/>
                </a:cubicBezTo>
                <a:cubicBezTo>
                  <a:pt x="168" y="18"/>
                  <a:pt x="166" y="16"/>
                  <a:pt x="164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8" y="16"/>
                  <a:pt x="36" y="18"/>
                  <a:pt x="36" y="20"/>
                </a:cubicBezTo>
                <a:cubicBezTo>
                  <a:pt x="36" y="22"/>
                  <a:pt x="38" y="24"/>
                  <a:pt x="40" y="24"/>
                </a:cubicBezTo>
                <a:moveTo>
                  <a:pt x="52" y="152"/>
                </a:moveTo>
                <a:cubicBezTo>
                  <a:pt x="148" y="152"/>
                  <a:pt x="148" y="152"/>
                  <a:pt x="148" y="152"/>
                </a:cubicBezTo>
                <a:cubicBezTo>
                  <a:pt x="150" y="152"/>
                  <a:pt x="152" y="150"/>
                  <a:pt x="152" y="148"/>
                </a:cubicBezTo>
                <a:cubicBezTo>
                  <a:pt x="152" y="146"/>
                  <a:pt x="150" y="144"/>
                  <a:pt x="148" y="144"/>
                </a:cubicBezTo>
                <a:cubicBezTo>
                  <a:pt x="52" y="144"/>
                  <a:pt x="52" y="144"/>
                  <a:pt x="52" y="144"/>
                </a:cubicBezTo>
                <a:cubicBezTo>
                  <a:pt x="50" y="144"/>
                  <a:pt x="48" y="146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moveTo>
                  <a:pt x="84" y="64"/>
                </a:moveTo>
                <a:cubicBezTo>
                  <a:pt x="116" y="64"/>
                  <a:pt x="116" y="64"/>
                  <a:pt x="116" y="64"/>
                </a:cubicBezTo>
                <a:cubicBezTo>
                  <a:pt x="118" y="64"/>
                  <a:pt x="120" y="62"/>
                  <a:pt x="120" y="60"/>
                </a:cubicBezTo>
                <a:cubicBezTo>
                  <a:pt x="120" y="58"/>
                  <a:pt x="118" y="56"/>
                  <a:pt x="116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2" y="56"/>
                  <a:pt x="80" y="58"/>
                  <a:pt x="80" y="60"/>
                </a:cubicBezTo>
                <a:cubicBezTo>
                  <a:pt x="80" y="62"/>
                  <a:pt x="82" y="64"/>
                  <a:pt x="84" y="64"/>
                </a:cubicBezTo>
                <a:moveTo>
                  <a:pt x="52" y="136"/>
                </a:moveTo>
                <a:cubicBezTo>
                  <a:pt x="148" y="136"/>
                  <a:pt x="148" y="136"/>
                  <a:pt x="148" y="136"/>
                </a:cubicBezTo>
                <a:cubicBezTo>
                  <a:pt x="150" y="136"/>
                  <a:pt x="152" y="134"/>
                  <a:pt x="152" y="132"/>
                </a:cubicBezTo>
                <a:cubicBezTo>
                  <a:pt x="152" y="130"/>
                  <a:pt x="150" y="128"/>
                  <a:pt x="148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0" y="128"/>
                  <a:pt x="48" y="130"/>
                  <a:pt x="48" y="132"/>
                </a:cubicBezTo>
                <a:cubicBezTo>
                  <a:pt x="48" y="134"/>
                  <a:pt x="50" y="136"/>
                  <a:pt x="52" y="136"/>
                </a:cubicBezTo>
                <a:moveTo>
                  <a:pt x="168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28" y="32"/>
                  <a:pt x="24" y="36"/>
                  <a:pt x="24" y="40"/>
                </a:cubicBezTo>
                <a:cubicBezTo>
                  <a:pt x="24" y="56"/>
                  <a:pt x="24" y="56"/>
                  <a:pt x="24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4" y="56"/>
                  <a:pt x="0" y="60"/>
                  <a:pt x="0" y="64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72" y="176"/>
                  <a:pt x="176" y="172"/>
                  <a:pt x="176" y="168"/>
                </a:cubicBezTo>
                <a:cubicBezTo>
                  <a:pt x="176" y="40"/>
                  <a:pt x="176" y="40"/>
                  <a:pt x="176" y="40"/>
                </a:cubicBezTo>
                <a:cubicBezTo>
                  <a:pt x="176" y="36"/>
                  <a:pt x="172" y="32"/>
                  <a:pt x="168" y="32"/>
                </a:cubicBezTo>
                <a:moveTo>
                  <a:pt x="168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64"/>
                  <a:pt x="8" y="64"/>
                  <a:pt x="8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0"/>
                  <a:pt x="26" y="152"/>
                  <a:pt x="28" y="152"/>
                </a:cubicBezTo>
                <a:cubicBezTo>
                  <a:pt x="30" y="152"/>
                  <a:pt x="32" y="150"/>
                  <a:pt x="32" y="148"/>
                </a:cubicBezTo>
                <a:cubicBezTo>
                  <a:pt x="32" y="40"/>
                  <a:pt x="32" y="40"/>
                  <a:pt x="32" y="40"/>
                </a:cubicBezTo>
                <a:cubicBezTo>
                  <a:pt x="168" y="40"/>
                  <a:pt x="168" y="40"/>
                  <a:pt x="168" y="40"/>
                </a:cubicBezTo>
                <a:lnTo>
                  <a:pt x="168" y="168"/>
                </a:lnTo>
                <a:close/>
                <a:moveTo>
                  <a:pt x="68" y="64"/>
                </a:moveTo>
                <a:cubicBezTo>
                  <a:pt x="70" y="64"/>
                  <a:pt x="72" y="62"/>
                  <a:pt x="72" y="60"/>
                </a:cubicBezTo>
                <a:cubicBezTo>
                  <a:pt x="72" y="58"/>
                  <a:pt x="70" y="56"/>
                  <a:pt x="68" y="56"/>
                </a:cubicBezTo>
                <a:cubicBezTo>
                  <a:pt x="66" y="56"/>
                  <a:pt x="64" y="58"/>
                  <a:pt x="64" y="60"/>
                </a:cubicBezTo>
                <a:cubicBezTo>
                  <a:pt x="64" y="62"/>
                  <a:pt x="66" y="64"/>
                  <a:pt x="68" y="64"/>
                </a:cubicBezTo>
                <a:moveTo>
                  <a:pt x="52" y="120"/>
                </a:moveTo>
                <a:cubicBezTo>
                  <a:pt x="92" y="120"/>
                  <a:pt x="92" y="120"/>
                  <a:pt x="92" y="120"/>
                </a:cubicBezTo>
                <a:cubicBezTo>
                  <a:pt x="94" y="120"/>
                  <a:pt x="96" y="118"/>
                  <a:pt x="96" y="116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2"/>
                  <a:pt x="94" y="80"/>
                  <a:pt x="9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0" y="80"/>
                  <a:pt x="48" y="82"/>
                  <a:pt x="48" y="84"/>
                </a:cubicBezTo>
                <a:cubicBezTo>
                  <a:pt x="48" y="116"/>
                  <a:pt x="48" y="116"/>
                  <a:pt x="48" y="116"/>
                </a:cubicBezTo>
                <a:cubicBezTo>
                  <a:pt x="48" y="118"/>
                  <a:pt x="50" y="120"/>
                  <a:pt x="52" y="120"/>
                </a:cubicBezTo>
                <a:moveTo>
                  <a:pt x="56" y="88"/>
                </a:moveTo>
                <a:cubicBezTo>
                  <a:pt x="88" y="88"/>
                  <a:pt x="88" y="88"/>
                  <a:pt x="88" y="88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56" y="112"/>
                  <a:pt x="56" y="112"/>
                  <a:pt x="56" y="112"/>
                </a:cubicBezTo>
                <a:lnTo>
                  <a:pt x="56" y="88"/>
                </a:lnTo>
                <a:close/>
                <a:moveTo>
                  <a:pt x="52" y="64"/>
                </a:moveTo>
                <a:cubicBezTo>
                  <a:pt x="54" y="64"/>
                  <a:pt x="56" y="62"/>
                  <a:pt x="56" y="60"/>
                </a:cubicBezTo>
                <a:cubicBezTo>
                  <a:pt x="56" y="58"/>
                  <a:pt x="54" y="56"/>
                  <a:pt x="52" y="56"/>
                </a:cubicBezTo>
                <a:cubicBezTo>
                  <a:pt x="50" y="56"/>
                  <a:pt x="48" y="58"/>
                  <a:pt x="48" y="60"/>
                </a:cubicBezTo>
                <a:cubicBezTo>
                  <a:pt x="48" y="62"/>
                  <a:pt x="50" y="64"/>
                  <a:pt x="52" y="64"/>
                </a:cubicBezTo>
              </a:path>
            </a:pathLst>
          </a:custGeom>
          <a:solidFill>
            <a:schemeClr val="accent1">
              <a:lumMod val="20000"/>
              <a:lumOff val="80000"/>
              <a:alpha val="10196"/>
            </a:schemeClr>
          </a:solidFill>
          <a:ln>
            <a:noFill/>
          </a:ln>
        </p:spPr>
        <p:txBody>
          <a:bodyPr vert="horz" wrap="square" lIns="70161" tIns="36485" rIns="70161" bIns="36485" numCol="1" anchor="t" anchorCtr="0" compatLnSpc="1">
            <a:prstTxWarp prst="textNoShape">
              <a:avLst/>
            </a:prstTxWarp>
          </a:bodyPr>
          <a:lstStyle/>
          <a:p>
            <a:pPr defTabSz="178213"/>
            <a:endParaRPr lang="en-GB" sz="700">
              <a:solidFill>
                <a:srgbClr val="2E2E2E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322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0E2F145-7CAB-4DF3-938D-8F3FE12E3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21425" y="110159"/>
            <a:ext cx="783263" cy="56220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771B5FB-041F-4460-AAB0-CF0B197A3D8E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6078FEF-9F82-46DB-BCB6-9E82D437F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838968"/>
      </p:ext>
    </p:extLst>
  </p:cSld>
  <p:clrMapOvr>
    <a:masterClrMapping/>
  </p:clrMapOvr>
  <p:transition spd="slow">
    <p:push dir="u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5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8586D3-72F0-4386-A42F-AFC8A88D693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9144000" cy="3988832"/>
          </a:xfrm>
          <a:custGeom>
            <a:avLst/>
            <a:gdLst>
              <a:gd name="connsiteX0" fmla="*/ 24385588 w 24385588"/>
              <a:gd name="connsiteY0" fmla="*/ 0 h 9574306"/>
              <a:gd name="connsiteX1" fmla="*/ 0 w 24385588"/>
              <a:gd name="connsiteY1" fmla="*/ 0 h 9574306"/>
              <a:gd name="connsiteX2" fmla="*/ 0 w 24385588"/>
              <a:gd name="connsiteY2" fmla="*/ 9574306 h 9574306"/>
              <a:gd name="connsiteX3" fmla="*/ 17228116 w 24385588"/>
              <a:gd name="connsiteY3" fmla="*/ 9574306 h 9574306"/>
              <a:gd name="connsiteX4" fmla="*/ 17191464 w 24385588"/>
              <a:gd name="connsiteY4" fmla="*/ 9413068 h 9574306"/>
              <a:gd name="connsiteX5" fmla="*/ 19653973 w 24385588"/>
              <a:gd name="connsiteY5" fmla="*/ 5703793 h 9574306"/>
              <a:gd name="connsiteX6" fmla="*/ 20775517 w 24385588"/>
              <a:gd name="connsiteY6" fmla="*/ 5655104 h 9574306"/>
              <a:gd name="connsiteX7" fmla="*/ 23484491 w 24385588"/>
              <a:gd name="connsiteY7" fmla="*/ 9479951 h 9574306"/>
              <a:gd name="connsiteX8" fmla="*/ 23461267 w 24385588"/>
              <a:gd name="connsiteY8" fmla="*/ 9574306 h 9574306"/>
              <a:gd name="connsiteX9" fmla="*/ 24385588 w 24385588"/>
              <a:gd name="connsiteY9" fmla="*/ 9574306 h 9574306"/>
              <a:gd name="connsiteX10" fmla="*/ 24385588 w 24385588"/>
              <a:gd name="connsiteY10" fmla="*/ 0 h 9574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85588" h="9574306">
                <a:moveTo>
                  <a:pt x="24385588" y="0"/>
                </a:moveTo>
                <a:lnTo>
                  <a:pt x="0" y="0"/>
                </a:lnTo>
                <a:lnTo>
                  <a:pt x="0" y="9574306"/>
                </a:lnTo>
                <a:lnTo>
                  <a:pt x="17228116" y="9574306"/>
                </a:lnTo>
                <a:lnTo>
                  <a:pt x="17191464" y="9413068"/>
                </a:lnTo>
                <a:cubicBezTo>
                  <a:pt x="16906858" y="7869584"/>
                  <a:pt x="17766354" y="6149463"/>
                  <a:pt x="19653973" y="5703793"/>
                </a:cubicBezTo>
                <a:cubicBezTo>
                  <a:pt x="20017477" y="5615268"/>
                  <a:pt x="20407580" y="5606415"/>
                  <a:pt x="20775517" y="5655104"/>
                </a:cubicBezTo>
                <a:cubicBezTo>
                  <a:pt x="22691673" y="5914041"/>
                  <a:pt x="23849876" y="7750871"/>
                  <a:pt x="23484491" y="9479951"/>
                </a:cubicBezTo>
                <a:lnTo>
                  <a:pt x="23461267" y="9574306"/>
                </a:lnTo>
                <a:lnTo>
                  <a:pt x="24385588" y="9574306"/>
                </a:lnTo>
                <a:lnTo>
                  <a:pt x="243855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0161" tIns="36485" rIns="70161" bIns="36485" numCol="1" anchor="t" anchorCtr="0" compatLnSpc="1">
            <a:prstTxWarp prst="textNoShape">
              <a:avLst/>
            </a:prstTxWarp>
            <a:noAutofit/>
          </a:bodyPr>
          <a:lstStyle/>
          <a:p>
            <a:pPr defTabSz="178213"/>
            <a:endParaRPr lang="en-GB" sz="700">
              <a:solidFill>
                <a:srgbClr val="2E2E2E"/>
              </a:solidFill>
              <a:latin typeface="Source Sans Pro Light"/>
            </a:endParaRP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2CE3D520-EFD3-4FBB-80AF-815EE6C2AD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17" y="5346025"/>
            <a:ext cx="7951984" cy="209976"/>
          </a:xfrm>
        </p:spPr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7ADFD4-5B51-4A9C-BA3C-4248EF0EAB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54809" y="5346025"/>
            <a:ext cx="552769" cy="209976"/>
          </a:xfrm>
        </p:spPr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09955E-C87E-43C8-A32D-13C37793B573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-6730" y="72749"/>
            <a:ext cx="214035" cy="77350"/>
            <a:chOff x="11661248" y="7789719"/>
            <a:chExt cx="1293156" cy="42062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CBCA0C1-9D89-45FE-8D23-FA60A46A4C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C53554C-D45F-4950-89E5-5F980EEF41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4C2EE9-3AC8-45E8-B3A8-11AA9E1340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6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5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46501"/>
            <a:ext cx="9144000" cy="5221998"/>
          </a:xfrm>
          <a:prstGeom prst="rect">
            <a:avLst/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 dirty="0"/>
            </a:lvl1pPr>
          </a:lstStyle>
          <a:p>
            <a:pPr marL="222787" lvl="0" indent="-222787">
              <a:spcBef>
                <a:spcPts val="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644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5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36" name="Group 35"/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40" name="Straight Connector 39"/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38" name="Straight Connector 37"/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08163C-A4C8-492C-AE9C-FBDD3463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7" y="337565"/>
            <a:ext cx="2619564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067AD2B-A53A-4BCA-B3EB-0D003F8F4CBC}"/>
              </a:ext>
            </a:extLst>
          </p:cNvPr>
          <p:cNvSpPr/>
          <p:nvPr userDrawn="1"/>
        </p:nvSpPr>
        <p:spPr>
          <a:xfrm>
            <a:off x="2770357" y="0"/>
            <a:ext cx="3617023" cy="5724818"/>
          </a:xfrm>
          <a:prstGeom prst="parallelogram">
            <a:avLst>
              <a:gd name="adj" fmla="val 13848"/>
            </a:avLst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 spc="16">
              <a:solidFill>
                <a:srgbClr val="FFFFFF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645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8" name="Chart Placeholder 12"/>
          <p:cNvSpPr>
            <a:spLocks noGrp="1"/>
          </p:cNvSpPr>
          <p:nvPr>
            <p:ph type="chart" sz="quarter" idx="12"/>
          </p:nvPr>
        </p:nvSpPr>
        <p:spPr>
          <a:xfrm>
            <a:off x="336431" y="1198272"/>
            <a:ext cx="8471139" cy="2798030"/>
          </a:xfrm>
        </p:spPr>
        <p:txBody>
          <a:bodyPr lIns="70161" tIns="36485" rIns="70161" bIns="36485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100"/>
            </a:lvl1pPr>
          </a:lstStyle>
          <a:p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CE17D3-3E07-4E83-8C68-ED2E1EABC01F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B57117A-E08C-4EFD-861A-E4153A2EB0B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B52402B-D54E-4C8A-9119-A484B10451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80168E0-77D8-4907-97C4-EF6476B200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69F3D7A-9668-4FEA-B689-BB7E0FF7DE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E73748-7FA3-4845-804A-8F4B9EE441A1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4C85E59-73C5-438B-8275-05002162DD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6418197-FABB-4FC5-9665-F14CF2197A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941EA296-97B2-4378-8BB4-F88327D4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29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8" name="Chart Placeholder 12"/>
          <p:cNvSpPr>
            <a:spLocks noGrp="1"/>
          </p:cNvSpPr>
          <p:nvPr>
            <p:ph type="chart" sz="quarter" idx="12"/>
          </p:nvPr>
        </p:nvSpPr>
        <p:spPr>
          <a:xfrm>
            <a:off x="336431" y="1558273"/>
            <a:ext cx="5505936" cy="3107405"/>
          </a:xfrm>
        </p:spPr>
        <p:txBody>
          <a:bodyPr lIns="70161" tIns="36485" rIns="70161" bIns="36485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100"/>
            </a:lvl1pPr>
          </a:lstStyle>
          <a:p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CE17D3-3E07-4E83-8C68-ED2E1EABC01F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B57117A-E08C-4EFD-861A-E4153A2EB0B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B52402B-D54E-4C8A-9119-A484B10451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80168E0-77D8-4907-97C4-EF6476B200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69F3D7A-9668-4FEA-B689-BB7E0FF7DE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E73748-7FA3-4845-804A-8F4B9EE441A1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4C85E59-73C5-438B-8275-05002162DD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6418197-FABB-4FC5-9665-F14CF2197A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941EA296-97B2-4378-8BB4-F88327D4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5539549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E5058F-44AB-4A10-B4BD-0665F91852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599" y="2747258"/>
            <a:ext cx="5715000" cy="22049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70DA603-396A-4BF8-85CB-961BE64D5E49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6141314" y="72749"/>
            <a:ext cx="214035" cy="77350"/>
            <a:chOff x="11661248" y="7789719"/>
            <a:chExt cx="1293156" cy="42062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A672DB-C12F-4FB7-842B-131367717E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EB2698-1095-47E9-A376-239FA7A4AF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00E8E0-11FE-4EC8-959E-2F19666B4C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639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6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726FE67-95FA-45F6-9805-CB24CE7FEB7B}"/>
              </a:ext>
            </a:extLst>
          </p:cNvPr>
          <p:cNvSpPr/>
          <p:nvPr userDrawn="1"/>
        </p:nvSpPr>
        <p:spPr>
          <a:xfrm>
            <a:off x="6433998" y="0"/>
            <a:ext cx="2710002" cy="5715000"/>
          </a:xfrm>
          <a:prstGeom prst="rect">
            <a:avLst/>
          </a:prstGeom>
          <a:solidFill>
            <a:schemeClr val="tx1">
              <a:alpha val="5098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8D9D95-0F12-4BD4-BDC0-CD7FC2879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88402" y="2747258"/>
            <a:ext cx="5715000" cy="2204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DD3BA-27A1-4673-BED0-BCC2A4920E8D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C78E30-B2EE-407F-A7BE-FE64A4CB64C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F437D99-8101-4921-B36F-0D58B0660B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380A738-FDFC-483D-9CA0-218DDB5921A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55729C1-4C84-4C3C-BBDA-32AC8059F1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FE431B9-AC1F-45E9-BA7B-666105CD5D00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ED08C95-1F20-4444-B202-B555AE1274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E61EE11-B9B2-44D7-AC12-8AE2065085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D00C8CAE-7A65-4E16-94D4-0C17F2AB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5770669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1F4DC-34F2-4AB1-A9FA-F5C070C3FC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84C59-352D-45D4-BD08-C882F1A90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8" name="Chart Placeholder 12">
            <a:extLst>
              <a:ext uri="{FF2B5EF4-FFF2-40B4-BE49-F238E27FC236}">
                <a16:creationId xmlns:a16="http://schemas.microsoft.com/office/drawing/2014/main" id="{C26D4168-5706-48F0-81B5-33B9F5961F1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6431" y="1456598"/>
            <a:ext cx="5505936" cy="3107405"/>
          </a:xfrm>
        </p:spPr>
        <p:txBody>
          <a:bodyPr lIns="70161" tIns="36485" rIns="70161" bIns="36485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100"/>
            </a:lvl1pPr>
          </a:lstStyle>
          <a:p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C2D53D-15D5-4AF2-AB7A-D0785142FDCE}"/>
              </a:ext>
            </a:extLst>
          </p:cNvPr>
          <p:cNvGrpSpPr>
            <a:grpSpLocks noChangeAspect="1"/>
          </p:cNvGrpSpPr>
          <p:nvPr userDrawn="1"/>
        </p:nvGrpSpPr>
        <p:grpSpPr>
          <a:xfrm rot="8100000" flipH="1" flipV="1">
            <a:off x="6427268" y="72749"/>
            <a:ext cx="214035" cy="77350"/>
            <a:chOff x="11661248" y="7789719"/>
            <a:chExt cx="1293156" cy="42062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EEE487-1BBC-4B88-B771-B0D50F1314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EEBB247-1608-4108-B8DA-D899695DA4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85AD92-404A-4258-92E4-5A61632DC2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89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8" name="Chart Placeholder 12"/>
          <p:cNvSpPr>
            <a:spLocks noGrp="1"/>
          </p:cNvSpPr>
          <p:nvPr>
            <p:ph type="chart" sz="quarter" idx="12"/>
          </p:nvPr>
        </p:nvSpPr>
        <p:spPr>
          <a:xfrm>
            <a:off x="2951444" y="1198272"/>
            <a:ext cx="5856133" cy="2798030"/>
          </a:xfrm>
        </p:spPr>
        <p:txBody>
          <a:bodyPr lIns="70161" tIns="36485" rIns="70161" bIns="36485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100"/>
            </a:lvl1pPr>
          </a:lstStyle>
          <a:p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CE17D3-3E07-4E83-8C68-ED2E1EABC01F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B57117A-E08C-4EFD-861A-E4153A2EB0B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B52402B-D54E-4C8A-9119-A484B10451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80168E0-77D8-4907-97C4-EF6476B200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69F3D7A-9668-4FEA-B689-BB7E0FF7DE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E73748-7FA3-4845-804A-8F4B9EE441A1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4C85E59-73C5-438B-8275-05002162DD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6418197-FABB-4FC5-9665-F14CF2197A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941EA296-97B2-4378-8BB4-F88327D4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5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6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DD3BA-27A1-4673-BED0-BCC2A4920E8D}"/>
              </a:ext>
            </a:extLst>
          </p:cNvPr>
          <p:cNvGrpSpPr/>
          <p:nvPr userDrawn="1"/>
        </p:nvGrpSpPr>
        <p:grpSpPr>
          <a:xfrm>
            <a:off x="2895862" y="194404"/>
            <a:ext cx="459422" cy="510443"/>
            <a:chOff x="494744" y="523692"/>
            <a:chExt cx="1225205" cy="12252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C78E30-B2EE-407F-A7BE-FE64A4CB64C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F437D99-8101-4921-B36F-0D58B0660B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380A738-FDFC-483D-9CA0-218DDB5921A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55729C1-4C84-4C3C-BBDA-32AC8059F1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FE431B9-AC1F-45E9-BA7B-666105CD5D00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ED08C95-1F20-4444-B202-B555AE1274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E61EE11-B9B2-44D7-AC12-8AE2065085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D00C8CAE-7A65-4E16-94D4-0C17F2AB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748" y="337565"/>
            <a:ext cx="5770669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18" name="Chart Placeholder 12">
            <a:extLst>
              <a:ext uri="{FF2B5EF4-FFF2-40B4-BE49-F238E27FC236}">
                <a16:creationId xmlns:a16="http://schemas.microsoft.com/office/drawing/2014/main" id="{C26D4168-5706-48F0-81B5-33B9F5961F1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035742" y="1416876"/>
            <a:ext cx="5771830" cy="3422508"/>
          </a:xfrm>
        </p:spPr>
        <p:txBody>
          <a:bodyPr lIns="70161" tIns="36485" rIns="70161" bIns="36485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100"/>
            </a:lvl1pPr>
          </a:lstStyle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F91540-21F6-496B-8CBF-A48577F9FF40}"/>
              </a:ext>
            </a:extLst>
          </p:cNvPr>
          <p:cNvGrpSpPr/>
          <p:nvPr userDrawn="1"/>
        </p:nvGrpSpPr>
        <p:grpSpPr>
          <a:xfrm>
            <a:off x="-6729" y="0"/>
            <a:ext cx="2716733" cy="5715000"/>
            <a:chOff x="-17950" y="0"/>
            <a:chExt cx="7245092" cy="137175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5FA8685-D0F9-494C-ABC9-A64CF0F3D53A}"/>
                </a:ext>
              </a:extLst>
            </p:cNvPr>
            <p:cNvGrpSpPr/>
            <p:nvPr userDrawn="1"/>
          </p:nvGrpSpPr>
          <p:grpSpPr>
            <a:xfrm rot="10800000">
              <a:off x="0" y="0"/>
              <a:ext cx="7227142" cy="13717588"/>
              <a:chOff x="17158446" y="0"/>
              <a:chExt cx="7227142" cy="1371758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26FE67-95FA-45F6-9805-CB24CE7FEB7B}"/>
                  </a:ext>
                </a:extLst>
              </p:cNvPr>
              <p:cNvSpPr/>
              <p:nvPr userDrawn="1"/>
            </p:nvSpPr>
            <p:spPr>
              <a:xfrm>
                <a:off x="17158446" y="0"/>
                <a:ext cx="7227142" cy="13717588"/>
              </a:xfrm>
              <a:prstGeom prst="rect">
                <a:avLst/>
              </a:prstGeom>
              <a:solidFill>
                <a:schemeClr val="tx1">
                  <a:alpha val="5098"/>
                </a:schemeClr>
              </a:solidFill>
              <a:ln w="190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78213"/>
                <a:endParaRPr lang="en-GB" sz="700">
                  <a:solidFill>
                    <a:srgbClr val="FFFFFF"/>
                  </a:solidFill>
                  <a:latin typeface="Source Sans Pro Light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B8D9D95-0F12-4BD4-BDC0-CD7FC287946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598082" y="6564788"/>
                <a:ext cx="13717588" cy="588012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7B53C25-EBAC-4557-8CD6-2721B2489D4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8100000" flipH="1" flipV="1">
              <a:off x="-17950" y="174618"/>
              <a:ext cx="570797" cy="185662"/>
              <a:chOff x="11661248" y="7789719"/>
              <a:chExt cx="1293156" cy="42062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E16504F-4581-451C-981F-F5E41ABB36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71E1643-5B0D-490E-827E-4645458BF2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5E997D1-5485-4124-ABCC-2EDDC8CB1BC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8068B-B076-4FBC-BE9E-E746BF240D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1C401-C8B2-452D-A18F-1D984B48FE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70699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6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2"/>
          <p:cNvSpPr>
            <a:spLocks noGrp="1"/>
          </p:cNvSpPr>
          <p:nvPr>
            <p:ph type="chart" sz="quarter" idx="12"/>
          </p:nvPr>
        </p:nvSpPr>
        <p:spPr>
          <a:xfrm>
            <a:off x="302824" y="979928"/>
            <a:ext cx="8504753" cy="2288681"/>
          </a:xfrm>
        </p:spPr>
        <p:txBody>
          <a:bodyPr lIns="70161" tIns="36485" rIns="70161" bIns="36485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100"/>
            </a:lvl1pPr>
          </a:lstStyle>
          <a:p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82A463-49BF-4BCE-8567-A868A6F27ADD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404E199-E36F-45AD-9888-F558C7CD5CD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2455D9F-6967-4DF5-9D77-CE6A610629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560BE65-5A38-4366-974B-C193F9A473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EB758A-417E-4CB4-AFD5-70FC14FCB6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B80A8A3-231B-4A8E-934F-E5DB73248099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16DEF88-DD62-4CBF-A12A-39B7967BD8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798BEE8-62FE-4AE9-8280-E8A9639CAE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A0A6E72F-67D6-4EB7-A379-CB7630C70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51AC7-41BB-4F92-B0DA-96B28764483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692A6-DE8D-4085-A31F-AA07EFA8DC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526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>
          <a:xfrm>
            <a:off x="162940" y="194404"/>
            <a:ext cx="459422" cy="510443"/>
            <a:chOff x="494744" y="523692"/>
            <a:chExt cx="1225205" cy="1225205"/>
          </a:xfrm>
        </p:grpSpPr>
        <p:grpSp>
          <p:nvGrpSpPr>
            <p:cNvPr id="36" name="Group 35"/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40" name="Straight Connector 39"/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38" name="Straight Connector 37"/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08163C-A4C8-492C-AE9C-FBDD3463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7" y="337565"/>
            <a:ext cx="5409654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5B259-500B-4323-BABF-3146C5717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EC921-D86D-4D0B-B7B4-E254706FA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70161" tIns="36485" rIns="70161" bIns="36485"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0643FD91-E2F4-430C-9968-CE1C2F22CA4A}" type="slidenum">
              <a:rPr lang="en-GB" smtClean="0">
                <a:solidFill>
                  <a:srgbClr val="4F8AD9">
                    <a:lumMod val="20000"/>
                    <a:lumOff val="80000"/>
                  </a:srgbClr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4F8AD9">
                  <a:lumMod val="20000"/>
                  <a:lumOff val="80000"/>
                </a:srgbClr>
              </a:solidFill>
              <a:latin typeface="Source Sans Pro Ligh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0FCA9F3-8006-4FDC-9FE9-5C48E0CA5FC9}"/>
              </a:ext>
            </a:extLst>
          </p:cNvPr>
          <p:cNvSpPr/>
          <p:nvPr userDrawn="1"/>
        </p:nvSpPr>
        <p:spPr>
          <a:xfrm>
            <a:off x="1494430" y="0"/>
            <a:ext cx="7649570" cy="5715000"/>
          </a:xfrm>
          <a:custGeom>
            <a:avLst/>
            <a:gdLst>
              <a:gd name="connsiteX0" fmla="*/ 13715999 w 20400183"/>
              <a:gd name="connsiteY0" fmla="*/ 0 h 13717588"/>
              <a:gd name="connsiteX1" fmla="*/ 13717587 w 20400183"/>
              <a:gd name="connsiteY1" fmla="*/ 0 h 13717588"/>
              <a:gd name="connsiteX2" fmla="*/ 20400183 w 20400183"/>
              <a:gd name="connsiteY2" fmla="*/ 0 h 13717588"/>
              <a:gd name="connsiteX3" fmla="*/ 20400183 w 20400183"/>
              <a:gd name="connsiteY3" fmla="*/ 13717588 h 13717588"/>
              <a:gd name="connsiteX4" fmla="*/ 13717587 w 20400183"/>
              <a:gd name="connsiteY4" fmla="*/ 13717588 h 13717588"/>
              <a:gd name="connsiteX5" fmla="*/ 13715999 w 20400183"/>
              <a:gd name="connsiteY5" fmla="*/ 13717588 h 13717588"/>
              <a:gd name="connsiteX6" fmla="*/ 0 w 20400183"/>
              <a:gd name="connsiteY6" fmla="*/ 13717588 h 13717588"/>
              <a:gd name="connsiteX7" fmla="*/ 4599726 w 20400183"/>
              <a:gd name="connsiteY7" fmla="*/ 9117862 h 13717588"/>
              <a:gd name="connsiteX8" fmla="*/ 4817727 w 20400183"/>
              <a:gd name="connsiteY8" fmla="*/ 9315994 h 13717588"/>
              <a:gd name="connsiteX9" fmla="*/ 6778441 w 20400183"/>
              <a:gd name="connsiteY9" fmla="*/ 10019872 h 13717588"/>
              <a:gd name="connsiteX10" fmla="*/ 9860875 w 20400183"/>
              <a:gd name="connsiteY10" fmla="*/ 6937438 h 13717588"/>
              <a:gd name="connsiteX11" fmla="*/ 9156997 w 20400183"/>
              <a:gd name="connsiteY11" fmla="*/ 4976724 h 13717588"/>
              <a:gd name="connsiteX12" fmla="*/ 8958864 w 20400183"/>
              <a:gd name="connsiteY12" fmla="*/ 4758723 h 13717588"/>
              <a:gd name="connsiteX13" fmla="*/ 13715999 w 20400183"/>
              <a:gd name="connsiteY13" fmla="*/ 1588 h 13717588"/>
              <a:gd name="connsiteX14" fmla="*/ 13715999 w 20400183"/>
              <a:gd name="connsiteY14" fmla="*/ 0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400183" h="13717588">
                <a:moveTo>
                  <a:pt x="13715999" y="0"/>
                </a:moveTo>
                <a:lnTo>
                  <a:pt x="13717587" y="0"/>
                </a:lnTo>
                <a:lnTo>
                  <a:pt x="20400183" y="0"/>
                </a:lnTo>
                <a:lnTo>
                  <a:pt x="20400183" y="13717588"/>
                </a:lnTo>
                <a:lnTo>
                  <a:pt x="13717587" y="13717588"/>
                </a:lnTo>
                <a:lnTo>
                  <a:pt x="13715999" y="13717588"/>
                </a:lnTo>
                <a:lnTo>
                  <a:pt x="0" y="13717588"/>
                </a:lnTo>
                <a:lnTo>
                  <a:pt x="4599726" y="9117862"/>
                </a:lnTo>
                <a:lnTo>
                  <a:pt x="4817727" y="9315994"/>
                </a:lnTo>
                <a:cubicBezTo>
                  <a:pt x="5350553" y="9755721"/>
                  <a:pt x="6033649" y="10019872"/>
                  <a:pt x="6778441" y="10019872"/>
                </a:cubicBezTo>
                <a:cubicBezTo>
                  <a:pt x="8480822" y="10019872"/>
                  <a:pt x="9860875" y="8639819"/>
                  <a:pt x="9860875" y="6937438"/>
                </a:cubicBezTo>
                <a:cubicBezTo>
                  <a:pt x="9860875" y="6192647"/>
                  <a:pt x="9596724" y="5509550"/>
                  <a:pt x="9156997" y="4976724"/>
                </a:cubicBezTo>
                <a:lnTo>
                  <a:pt x="8958864" y="4758723"/>
                </a:lnTo>
                <a:lnTo>
                  <a:pt x="13715999" y="1588"/>
                </a:lnTo>
                <a:lnTo>
                  <a:pt x="13715999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700">
              <a:solidFill>
                <a:srgbClr val="FFFFFF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73943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EA74FFAE-B6E7-4C01-A1E1-45D55CA98C54}"/>
              </a:ext>
            </a:extLst>
          </p:cNvPr>
          <p:cNvSpPr txBox="1">
            <a:spLocks/>
          </p:cNvSpPr>
          <p:nvPr userDrawn="1"/>
        </p:nvSpPr>
        <p:spPr>
          <a:xfrm>
            <a:off x="2391342" y="5455964"/>
            <a:ext cx="6451444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D3E44-0755-40DD-8787-E3771FAA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966987"/>
      </p:ext>
    </p:extLst>
  </p:cSld>
  <p:clrMapOvr>
    <a:masterClrMapping/>
  </p:clrMapOvr>
  <p:transition spd="slow">
    <p:push dir="u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1" y="3"/>
            <a:ext cx="4201064" cy="3657175"/>
          </a:xfrm>
          <a:custGeom>
            <a:avLst/>
            <a:gdLst>
              <a:gd name="connsiteX0" fmla="*/ 0 w 1843204"/>
              <a:gd name="connsiteY0" fmla="*/ 0 h 4517999"/>
              <a:gd name="connsiteX1" fmla="*/ 1843204 w 1843204"/>
              <a:gd name="connsiteY1" fmla="*/ 0 h 4517999"/>
              <a:gd name="connsiteX2" fmla="*/ 1843204 w 1843204"/>
              <a:gd name="connsiteY2" fmla="*/ 4517999 h 4517999"/>
              <a:gd name="connsiteX3" fmla="*/ 0 w 1843204"/>
              <a:gd name="connsiteY3" fmla="*/ 4517999 h 451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3204" h="4517999">
                <a:moveTo>
                  <a:pt x="0" y="0"/>
                </a:moveTo>
                <a:lnTo>
                  <a:pt x="1843204" y="0"/>
                </a:lnTo>
                <a:lnTo>
                  <a:pt x="1843204" y="4517999"/>
                </a:lnTo>
                <a:lnTo>
                  <a:pt x="0" y="4517999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28" name="Rectangle 27"/>
          <p:cNvSpPr/>
          <p:nvPr userDrawn="1"/>
        </p:nvSpPr>
        <p:spPr>
          <a:xfrm>
            <a:off x="1" y="3657179"/>
            <a:ext cx="4201064" cy="2057823"/>
          </a:xfrm>
          <a:prstGeom prst="rect">
            <a:avLst/>
          </a:prstGeom>
          <a:solidFill>
            <a:schemeClr val="accent1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161" tIns="36485" rIns="70161" bIns="36485" rtlCol="0" anchor="ctr"/>
          <a:lstStyle/>
          <a:p>
            <a:pPr algn="ctr" defTabSz="178213"/>
            <a:endParaRPr lang="en-GB" sz="500">
              <a:solidFill>
                <a:srgbClr val="FFFFFF"/>
              </a:solidFill>
              <a:latin typeface="Source Sans Pro Light"/>
            </a:endParaRP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 rot="8100000" flipH="1" flipV="1">
            <a:off x="-5559" y="3717269"/>
            <a:ext cx="176796" cy="63893"/>
            <a:chOff x="11661248" y="7789719"/>
            <a:chExt cx="1293156" cy="420621"/>
          </a:xfrm>
        </p:grpSpPr>
        <p:cxnSp>
          <p:nvCxnSpPr>
            <p:cNvPr id="23" name="Straight Connector 22"/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xfrm>
            <a:off x="8254809" y="5346025"/>
            <a:ext cx="552769" cy="209976"/>
          </a:xfrm>
          <a:prstGeom prst="rect">
            <a:avLst/>
          </a:prstGeom>
        </p:spPr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601E9E-0B6D-4B05-AC21-A1E35785625E}"/>
              </a:ext>
            </a:extLst>
          </p:cNvPr>
          <p:cNvGrpSpPr/>
          <p:nvPr userDrawn="1"/>
        </p:nvGrpSpPr>
        <p:grpSpPr>
          <a:xfrm>
            <a:off x="4388086" y="194404"/>
            <a:ext cx="459422" cy="510443"/>
            <a:chOff x="494744" y="523692"/>
            <a:chExt cx="1225205" cy="122520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F919C9-F741-4363-BFB2-985DDA99596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055D7F-635A-4F69-BC06-127507DF37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1075258-0694-4263-A721-FE22BE581C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5C23C45-0B68-4A8F-8E9C-8A663B589C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F77477-3FC0-438A-9765-A7CEFB63FFF7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3AF7C49-D6D8-4B89-BA60-C02D79EE61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3019D06-9565-4FB8-9C6D-AEB2248F20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D0B3E6B6-4AC6-4316-9432-D55F0D51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966" y="337565"/>
            <a:ext cx="4279606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2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6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86BBCAF3-6C1D-49C3-8BBE-5691DFC7E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715000"/>
          </a:xfrm>
          <a:custGeom>
            <a:avLst/>
            <a:gdLst>
              <a:gd name="connsiteX0" fmla="*/ 0 w 23182731"/>
              <a:gd name="connsiteY0" fmla="*/ 0 h 12514731"/>
              <a:gd name="connsiteX1" fmla="*/ 23182731 w 23182731"/>
              <a:gd name="connsiteY1" fmla="*/ 0 h 12514731"/>
              <a:gd name="connsiteX2" fmla="*/ 23182731 w 23182731"/>
              <a:gd name="connsiteY2" fmla="*/ 12514731 h 12514731"/>
              <a:gd name="connsiteX3" fmla="*/ 0 w 23182731"/>
              <a:gd name="connsiteY3" fmla="*/ 12514731 h 1251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82731" h="12514731">
                <a:moveTo>
                  <a:pt x="0" y="0"/>
                </a:moveTo>
                <a:lnTo>
                  <a:pt x="23182731" y="0"/>
                </a:lnTo>
                <a:lnTo>
                  <a:pt x="23182731" y="12514731"/>
                </a:lnTo>
                <a:lnTo>
                  <a:pt x="0" y="12514731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6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6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8163C-A4C8-492C-AE9C-FBDD3463ABC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B2B9B2F-12C5-4D26-8507-594AD3B7C705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0" y="1106492"/>
            <a:ext cx="9144000" cy="2234148"/>
          </a:xfrm>
          <a:custGeom>
            <a:avLst/>
            <a:gdLst>
              <a:gd name="connsiteX0" fmla="*/ 0 w 24385588"/>
              <a:gd name="connsiteY0" fmla="*/ 0 h 5362575"/>
              <a:gd name="connsiteX1" fmla="*/ 24385588 w 24385588"/>
              <a:gd name="connsiteY1" fmla="*/ 0 h 5362575"/>
              <a:gd name="connsiteX2" fmla="*/ 24385588 w 24385588"/>
              <a:gd name="connsiteY2" fmla="*/ 5362575 h 5362575"/>
              <a:gd name="connsiteX3" fmla="*/ 0 w 24385588"/>
              <a:gd name="connsiteY3" fmla="*/ 5362575 h 536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5588" h="5362575">
                <a:moveTo>
                  <a:pt x="0" y="0"/>
                </a:moveTo>
                <a:lnTo>
                  <a:pt x="24385588" y="0"/>
                </a:lnTo>
                <a:lnTo>
                  <a:pt x="24385588" y="5362575"/>
                </a:lnTo>
                <a:lnTo>
                  <a:pt x="0" y="5362575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CE3C3C-2AD3-4475-9821-E88BF66CE1B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1A213-74F2-4A40-8CFE-03CF473B6F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7E8374-FAC8-46BD-A8C9-81EA9A7DE81B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0E19577-31CE-4CC2-8531-0A54CA8739A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B2AB05A-C2DD-4EC9-A3DC-6576CA4295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F3B4CCA-9F39-4B11-B474-C72B277E271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F251081-43CA-4C38-9F92-09288F6D261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25B8B25-86BC-435D-935F-2A5DB3B26A1B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E46E242-527F-4D76-8C12-9AD718D444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F44D6FD-C26A-46CF-8A23-C2E2697EC1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63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0626DDF-A3AF-482C-B653-BF3F5DF0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D5062-D176-4E1A-BE25-9D99A37E103D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C12BCB-A00D-4CE7-BB6F-05ADADBA52F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7EF338A-591F-46C1-A435-D0E2CBD30DD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26D7603-527E-451D-A903-6131C5AF438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DBF469D-A649-4DAC-BAAA-57E384A372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660C00-D444-4BB2-AB76-552927BF168F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3E5B024-5F79-47F9-B9D9-CC81C3192A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C8CB501-95FD-4AF5-9907-BF822428D0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350E7-98FE-4290-B720-8605C2F898E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5C6DD-5AA5-4919-AF42-23B5A4AC917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44" name="Picture Placeholder 85">
            <a:extLst>
              <a:ext uri="{FF2B5EF4-FFF2-40B4-BE49-F238E27FC236}">
                <a16:creationId xmlns:a16="http://schemas.microsoft.com/office/drawing/2014/main" id="{803958D6-BC7C-427F-9C76-B1E7CD844E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6922" y="1991590"/>
            <a:ext cx="1102505" cy="1260486"/>
          </a:xfrm>
          <a:custGeom>
            <a:avLst/>
            <a:gdLst>
              <a:gd name="connsiteX0" fmla="*/ 920638 w 1836000"/>
              <a:gd name="connsiteY0" fmla="*/ 0 h 2518903"/>
              <a:gd name="connsiteX1" fmla="*/ 1836000 w 1836000"/>
              <a:gd name="connsiteY1" fmla="*/ 0 h 2518903"/>
              <a:gd name="connsiteX2" fmla="*/ 1836000 w 1836000"/>
              <a:gd name="connsiteY2" fmla="*/ 1604615 h 2518903"/>
              <a:gd name="connsiteX3" fmla="*/ 920638 w 1836000"/>
              <a:gd name="connsiteY3" fmla="*/ 2518903 h 2518903"/>
              <a:gd name="connsiteX4" fmla="*/ 0 w 1836000"/>
              <a:gd name="connsiteY4" fmla="*/ 2518903 h 2518903"/>
              <a:gd name="connsiteX5" fmla="*/ 0 w 1836000"/>
              <a:gd name="connsiteY5" fmla="*/ 911653 h 2518903"/>
              <a:gd name="connsiteX6" fmla="*/ 920638 w 1836000"/>
              <a:gd name="connsiteY6" fmla="*/ 0 h 25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000" h="2518903">
                <a:moveTo>
                  <a:pt x="920638" y="0"/>
                </a:moveTo>
                <a:cubicBezTo>
                  <a:pt x="1836000" y="0"/>
                  <a:pt x="1836000" y="0"/>
                  <a:pt x="1836000" y="0"/>
                </a:cubicBezTo>
                <a:cubicBezTo>
                  <a:pt x="1836000" y="1604615"/>
                  <a:pt x="1836000" y="1604615"/>
                  <a:pt x="1836000" y="1604615"/>
                </a:cubicBezTo>
                <a:cubicBezTo>
                  <a:pt x="1836000" y="2107869"/>
                  <a:pt x="1424483" y="2518903"/>
                  <a:pt x="920638" y="2518903"/>
                </a:cubicBezTo>
                <a:lnTo>
                  <a:pt x="0" y="2518903"/>
                </a:lnTo>
                <a:cubicBezTo>
                  <a:pt x="0" y="911653"/>
                  <a:pt x="0" y="911653"/>
                  <a:pt x="0" y="911653"/>
                </a:cubicBezTo>
                <a:cubicBezTo>
                  <a:pt x="0" y="408399"/>
                  <a:pt x="414155" y="0"/>
                  <a:pt x="920638" y="0"/>
                </a:cubicBez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D1B60A-E5B3-4CD9-9548-9925E9193727}"/>
              </a:ext>
            </a:extLst>
          </p:cNvPr>
          <p:cNvGrpSpPr/>
          <p:nvPr userDrawn="1"/>
        </p:nvGrpSpPr>
        <p:grpSpPr>
          <a:xfrm>
            <a:off x="673718" y="2018350"/>
            <a:ext cx="1128891" cy="1202279"/>
            <a:chOff x="2861774" y="4008885"/>
            <a:chExt cx="3010572" cy="288580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49C5EA-1E50-4B9E-A009-032600DC6056}"/>
                </a:ext>
              </a:extLst>
            </p:cNvPr>
            <p:cNvGrpSpPr/>
            <p:nvPr userDrawn="1"/>
          </p:nvGrpSpPr>
          <p:grpSpPr>
            <a:xfrm>
              <a:off x="2861774" y="4008885"/>
              <a:ext cx="460463" cy="105905"/>
              <a:chOff x="2861774" y="4008885"/>
              <a:chExt cx="460463" cy="10590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140A3B6-1332-49DB-A836-1A7184926C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61774" y="4114790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7684229-AE41-4E44-99F5-9456829633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82766" y="40618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3DF1F5C-E09A-4FF2-BEE9-3E3D8655B4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907958" y="4008885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A265FD1-55B5-41BF-821C-152D0724D435}"/>
                </a:ext>
              </a:extLst>
            </p:cNvPr>
            <p:cNvGrpSpPr/>
            <p:nvPr userDrawn="1"/>
          </p:nvGrpSpPr>
          <p:grpSpPr>
            <a:xfrm>
              <a:off x="5411883" y="6788784"/>
              <a:ext cx="460463" cy="105905"/>
              <a:chOff x="5411883" y="6788784"/>
              <a:chExt cx="460463" cy="10590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FDCBCBE-4BC3-4647-9264-01D23CC596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411883" y="6788784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594868B-E6F3-4B52-93AB-FF77870C3D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538781" y="68417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FF7F9BD-7532-449B-8FF9-AA8444091A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669875" y="6894689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Picture Placeholder 85">
            <a:extLst>
              <a:ext uri="{FF2B5EF4-FFF2-40B4-BE49-F238E27FC236}">
                <a16:creationId xmlns:a16="http://schemas.microsoft.com/office/drawing/2014/main" id="{30A4E45B-5A62-486A-A1D8-3DFC68271A0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59883" y="1991590"/>
            <a:ext cx="1102505" cy="1260486"/>
          </a:xfrm>
          <a:custGeom>
            <a:avLst/>
            <a:gdLst>
              <a:gd name="connsiteX0" fmla="*/ 920638 w 1836000"/>
              <a:gd name="connsiteY0" fmla="*/ 0 h 2518903"/>
              <a:gd name="connsiteX1" fmla="*/ 1836000 w 1836000"/>
              <a:gd name="connsiteY1" fmla="*/ 0 h 2518903"/>
              <a:gd name="connsiteX2" fmla="*/ 1836000 w 1836000"/>
              <a:gd name="connsiteY2" fmla="*/ 1604615 h 2518903"/>
              <a:gd name="connsiteX3" fmla="*/ 920638 w 1836000"/>
              <a:gd name="connsiteY3" fmla="*/ 2518903 h 2518903"/>
              <a:gd name="connsiteX4" fmla="*/ 0 w 1836000"/>
              <a:gd name="connsiteY4" fmla="*/ 2518903 h 2518903"/>
              <a:gd name="connsiteX5" fmla="*/ 0 w 1836000"/>
              <a:gd name="connsiteY5" fmla="*/ 911653 h 2518903"/>
              <a:gd name="connsiteX6" fmla="*/ 920638 w 1836000"/>
              <a:gd name="connsiteY6" fmla="*/ 0 h 25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000" h="2518903">
                <a:moveTo>
                  <a:pt x="920638" y="0"/>
                </a:moveTo>
                <a:cubicBezTo>
                  <a:pt x="1836000" y="0"/>
                  <a:pt x="1836000" y="0"/>
                  <a:pt x="1836000" y="0"/>
                </a:cubicBezTo>
                <a:cubicBezTo>
                  <a:pt x="1836000" y="1604615"/>
                  <a:pt x="1836000" y="1604615"/>
                  <a:pt x="1836000" y="1604615"/>
                </a:cubicBezTo>
                <a:cubicBezTo>
                  <a:pt x="1836000" y="2107869"/>
                  <a:pt x="1424483" y="2518903"/>
                  <a:pt x="920638" y="2518903"/>
                </a:cubicBezTo>
                <a:lnTo>
                  <a:pt x="0" y="2518903"/>
                </a:lnTo>
                <a:cubicBezTo>
                  <a:pt x="0" y="911653"/>
                  <a:pt x="0" y="911653"/>
                  <a:pt x="0" y="911653"/>
                </a:cubicBezTo>
                <a:cubicBezTo>
                  <a:pt x="0" y="408399"/>
                  <a:pt x="414155" y="0"/>
                  <a:pt x="920638" y="0"/>
                </a:cubicBez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26808ED-3D16-406B-B6F9-578356823811}"/>
              </a:ext>
            </a:extLst>
          </p:cNvPr>
          <p:cNvGrpSpPr/>
          <p:nvPr userDrawn="1"/>
        </p:nvGrpSpPr>
        <p:grpSpPr>
          <a:xfrm>
            <a:off x="5146676" y="2018350"/>
            <a:ext cx="1128891" cy="1202279"/>
            <a:chOff x="2861774" y="4008885"/>
            <a:chExt cx="3010572" cy="288580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862205C-C051-41A5-AF10-557FA42E7F99}"/>
                </a:ext>
              </a:extLst>
            </p:cNvPr>
            <p:cNvGrpSpPr/>
            <p:nvPr userDrawn="1"/>
          </p:nvGrpSpPr>
          <p:grpSpPr>
            <a:xfrm>
              <a:off x="2861774" y="4008885"/>
              <a:ext cx="460463" cy="105905"/>
              <a:chOff x="2861774" y="4008885"/>
              <a:chExt cx="460463" cy="10590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4832D36-5818-4615-96EF-E4EF381067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61774" y="4114790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FC773AE-2001-4880-A859-4554EF4ED7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82766" y="40618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AFD2367-AD6F-4500-9506-FC25E014F3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907958" y="4008885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D038549-2BE4-46FE-B1EF-D336B90447BC}"/>
                </a:ext>
              </a:extLst>
            </p:cNvPr>
            <p:cNvGrpSpPr/>
            <p:nvPr userDrawn="1"/>
          </p:nvGrpSpPr>
          <p:grpSpPr>
            <a:xfrm>
              <a:off x="5411883" y="6788784"/>
              <a:ext cx="460463" cy="105905"/>
              <a:chOff x="5411883" y="6788784"/>
              <a:chExt cx="460463" cy="105905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450D1CB-FFEB-4556-8C5D-C77FE498A73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411883" y="6788784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A7EE8C2-822F-440C-A603-258709BCED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538781" y="68417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204F22-B4F8-401B-A244-E730DEC6449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669875" y="6894689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2668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0626DDF-A3AF-482C-B653-BF3F5DF0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D5062-D176-4E1A-BE25-9D99A37E103D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C12BCB-A00D-4CE7-BB6F-05ADADBA52F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7EF338A-591F-46C1-A435-D0E2CBD30DD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26D7603-527E-451D-A903-6131C5AF438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DBF469D-A649-4DAC-BAAA-57E384A372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sq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3660C00-D444-4BB2-AB76-552927BF168F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3E5B024-5F79-47F9-B9D9-CC81C3192A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C8CB501-95FD-4AF5-9907-BF822428D0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sq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350E7-98FE-4290-B720-8605C2F898E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5C6DD-5AA5-4919-AF42-23B5A4AC917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44" name="Picture Placeholder 85">
            <a:extLst>
              <a:ext uri="{FF2B5EF4-FFF2-40B4-BE49-F238E27FC236}">
                <a16:creationId xmlns:a16="http://schemas.microsoft.com/office/drawing/2014/main" id="{803958D6-BC7C-427F-9C76-B1E7CD844E9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6028" y="1129046"/>
            <a:ext cx="1102505" cy="1260486"/>
          </a:xfrm>
          <a:custGeom>
            <a:avLst/>
            <a:gdLst>
              <a:gd name="connsiteX0" fmla="*/ 920638 w 1836000"/>
              <a:gd name="connsiteY0" fmla="*/ 0 h 2518903"/>
              <a:gd name="connsiteX1" fmla="*/ 1836000 w 1836000"/>
              <a:gd name="connsiteY1" fmla="*/ 0 h 2518903"/>
              <a:gd name="connsiteX2" fmla="*/ 1836000 w 1836000"/>
              <a:gd name="connsiteY2" fmla="*/ 1604615 h 2518903"/>
              <a:gd name="connsiteX3" fmla="*/ 920638 w 1836000"/>
              <a:gd name="connsiteY3" fmla="*/ 2518903 h 2518903"/>
              <a:gd name="connsiteX4" fmla="*/ 0 w 1836000"/>
              <a:gd name="connsiteY4" fmla="*/ 2518903 h 2518903"/>
              <a:gd name="connsiteX5" fmla="*/ 0 w 1836000"/>
              <a:gd name="connsiteY5" fmla="*/ 911653 h 2518903"/>
              <a:gd name="connsiteX6" fmla="*/ 920638 w 1836000"/>
              <a:gd name="connsiteY6" fmla="*/ 0 h 25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000" h="2518903">
                <a:moveTo>
                  <a:pt x="920638" y="0"/>
                </a:moveTo>
                <a:cubicBezTo>
                  <a:pt x="1836000" y="0"/>
                  <a:pt x="1836000" y="0"/>
                  <a:pt x="1836000" y="0"/>
                </a:cubicBezTo>
                <a:cubicBezTo>
                  <a:pt x="1836000" y="1604615"/>
                  <a:pt x="1836000" y="1604615"/>
                  <a:pt x="1836000" y="1604615"/>
                </a:cubicBezTo>
                <a:cubicBezTo>
                  <a:pt x="1836000" y="2107869"/>
                  <a:pt x="1424483" y="2518903"/>
                  <a:pt x="920638" y="2518903"/>
                </a:cubicBezTo>
                <a:lnTo>
                  <a:pt x="0" y="2518903"/>
                </a:lnTo>
                <a:cubicBezTo>
                  <a:pt x="0" y="911653"/>
                  <a:pt x="0" y="911653"/>
                  <a:pt x="0" y="911653"/>
                </a:cubicBezTo>
                <a:cubicBezTo>
                  <a:pt x="0" y="408399"/>
                  <a:pt x="414155" y="0"/>
                  <a:pt x="920638" y="0"/>
                </a:cubicBez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D1B60A-E5B3-4CD9-9548-9925E9193727}"/>
              </a:ext>
            </a:extLst>
          </p:cNvPr>
          <p:cNvGrpSpPr/>
          <p:nvPr userDrawn="1"/>
        </p:nvGrpSpPr>
        <p:grpSpPr>
          <a:xfrm>
            <a:off x="302819" y="1155808"/>
            <a:ext cx="1128891" cy="1202279"/>
            <a:chOff x="2861774" y="4008885"/>
            <a:chExt cx="3010572" cy="288580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49C5EA-1E50-4B9E-A009-032600DC6056}"/>
                </a:ext>
              </a:extLst>
            </p:cNvPr>
            <p:cNvGrpSpPr/>
            <p:nvPr userDrawn="1"/>
          </p:nvGrpSpPr>
          <p:grpSpPr>
            <a:xfrm>
              <a:off x="2861774" y="4008885"/>
              <a:ext cx="460463" cy="105905"/>
              <a:chOff x="2861774" y="4008885"/>
              <a:chExt cx="460463" cy="10590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140A3B6-1332-49DB-A836-1A7184926C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61774" y="4114790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7684229-AE41-4E44-99F5-9456829633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82766" y="40618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3DF1F5C-E09A-4FF2-BEE9-3E3D8655B4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907958" y="4008885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A265FD1-55B5-41BF-821C-152D0724D435}"/>
                </a:ext>
              </a:extLst>
            </p:cNvPr>
            <p:cNvGrpSpPr/>
            <p:nvPr userDrawn="1"/>
          </p:nvGrpSpPr>
          <p:grpSpPr>
            <a:xfrm>
              <a:off x="5411883" y="6788784"/>
              <a:ext cx="460463" cy="105905"/>
              <a:chOff x="5411883" y="6788784"/>
              <a:chExt cx="460463" cy="10590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FDCBCBE-4BC3-4647-9264-01D23CC596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411883" y="6788784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594868B-E6F3-4B52-93AB-FF77870C3D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538781" y="68417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FF7F9BD-7532-449B-8FF9-AA8444091A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669875" y="6894689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Picture Placeholder 85">
            <a:extLst>
              <a:ext uri="{FF2B5EF4-FFF2-40B4-BE49-F238E27FC236}">
                <a16:creationId xmlns:a16="http://schemas.microsoft.com/office/drawing/2014/main" id="{30A4E45B-5A62-486A-A1D8-3DFC68271A0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774779" y="1129046"/>
            <a:ext cx="1102505" cy="1260486"/>
          </a:xfrm>
          <a:custGeom>
            <a:avLst/>
            <a:gdLst>
              <a:gd name="connsiteX0" fmla="*/ 920638 w 1836000"/>
              <a:gd name="connsiteY0" fmla="*/ 0 h 2518903"/>
              <a:gd name="connsiteX1" fmla="*/ 1836000 w 1836000"/>
              <a:gd name="connsiteY1" fmla="*/ 0 h 2518903"/>
              <a:gd name="connsiteX2" fmla="*/ 1836000 w 1836000"/>
              <a:gd name="connsiteY2" fmla="*/ 1604615 h 2518903"/>
              <a:gd name="connsiteX3" fmla="*/ 920638 w 1836000"/>
              <a:gd name="connsiteY3" fmla="*/ 2518903 h 2518903"/>
              <a:gd name="connsiteX4" fmla="*/ 0 w 1836000"/>
              <a:gd name="connsiteY4" fmla="*/ 2518903 h 2518903"/>
              <a:gd name="connsiteX5" fmla="*/ 0 w 1836000"/>
              <a:gd name="connsiteY5" fmla="*/ 911653 h 2518903"/>
              <a:gd name="connsiteX6" fmla="*/ 920638 w 1836000"/>
              <a:gd name="connsiteY6" fmla="*/ 0 h 25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000" h="2518903">
                <a:moveTo>
                  <a:pt x="920638" y="0"/>
                </a:moveTo>
                <a:cubicBezTo>
                  <a:pt x="1836000" y="0"/>
                  <a:pt x="1836000" y="0"/>
                  <a:pt x="1836000" y="0"/>
                </a:cubicBezTo>
                <a:cubicBezTo>
                  <a:pt x="1836000" y="1604615"/>
                  <a:pt x="1836000" y="1604615"/>
                  <a:pt x="1836000" y="1604615"/>
                </a:cubicBezTo>
                <a:cubicBezTo>
                  <a:pt x="1836000" y="2107869"/>
                  <a:pt x="1424483" y="2518903"/>
                  <a:pt x="920638" y="2518903"/>
                </a:cubicBezTo>
                <a:lnTo>
                  <a:pt x="0" y="2518903"/>
                </a:lnTo>
                <a:cubicBezTo>
                  <a:pt x="0" y="911653"/>
                  <a:pt x="0" y="911653"/>
                  <a:pt x="0" y="911653"/>
                </a:cubicBezTo>
                <a:cubicBezTo>
                  <a:pt x="0" y="408399"/>
                  <a:pt x="414155" y="0"/>
                  <a:pt x="920638" y="0"/>
                </a:cubicBez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26808ED-3D16-406B-B6F9-578356823811}"/>
              </a:ext>
            </a:extLst>
          </p:cNvPr>
          <p:cNvGrpSpPr/>
          <p:nvPr userDrawn="1"/>
        </p:nvGrpSpPr>
        <p:grpSpPr>
          <a:xfrm>
            <a:off x="4761569" y="1155808"/>
            <a:ext cx="1128891" cy="1202279"/>
            <a:chOff x="2861774" y="4008885"/>
            <a:chExt cx="3010572" cy="288580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862205C-C051-41A5-AF10-557FA42E7F99}"/>
                </a:ext>
              </a:extLst>
            </p:cNvPr>
            <p:cNvGrpSpPr/>
            <p:nvPr userDrawn="1"/>
          </p:nvGrpSpPr>
          <p:grpSpPr>
            <a:xfrm>
              <a:off x="2861774" y="4008885"/>
              <a:ext cx="460463" cy="105905"/>
              <a:chOff x="2861774" y="4008885"/>
              <a:chExt cx="460463" cy="10590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4832D36-5818-4615-96EF-E4EF381067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61774" y="4114790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FC773AE-2001-4880-A859-4554EF4ED7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82766" y="40618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AFD2367-AD6F-4500-9506-FC25E014F3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907958" y="4008885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D038549-2BE4-46FE-B1EF-D336B90447BC}"/>
                </a:ext>
              </a:extLst>
            </p:cNvPr>
            <p:cNvGrpSpPr/>
            <p:nvPr userDrawn="1"/>
          </p:nvGrpSpPr>
          <p:grpSpPr>
            <a:xfrm>
              <a:off x="5411883" y="6788784"/>
              <a:ext cx="460463" cy="105905"/>
              <a:chOff x="5411883" y="6788784"/>
              <a:chExt cx="460463" cy="105905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450D1CB-FFEB-4556-8C5D-C77FE498A73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411883" y="6788784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A7EE8C2-822F-440C-A603-258709BCED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538781" y="68417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204F22-B4F8-401B-A244-E730DEC6449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669875" y="6894689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751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85">
            <a:extLst>
              <a:ext uri="{FF2B5EF4-FFF2-40B4-BE49-F238E27FC236}">
                <a16:creationId xmlns:a16="http://schemas.microsoft.com/office/drawing/2014/main" id="{7EBA7AC4-C559-4361-9425-13998D8335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6180" y="1470915"/>
            <a:ext cx="1102505" cy="1260486"/>
          </a:xfrm>
          <a:custGeom>
            <a:avLst/>
            <a:gdLst>
              <a:gd name="connsiteX0" fmla="*/ 920638 w 1836000"/>
              <a:gd name="connsiteY0" fmla="*/ 0 h 2518903"/>
              <a:gd name="connsiteX1" fmla="*/ 1836000 w 1836000"/>
              <a:gd name="connsiteY1" fmla="*/ 0 h 2518903"/>
              <a:gd name="connsiteX2" fmla="*/ 1836000 w 1836000"/>
              <a:gd name="connsiteY2" fmla="*/ 1604615 h 2518903"/>
              <a:gd name="connsiteX3" fmla="*/ 920638 w 1836000"/>
              <a:gd name="connsiteY3" fmla="*/ 2518903 h 2518903"/>
              <a:gd name="connsiteX4" fmla="*/ 0 w 1836000"/>
              <a:gd name="connsiteY4" fmla="*/ 2518903 h 2518903"/>
              <a:gd name="connsiteX5" fmla="*/ 0 w 1836000"/>
              <a:gd name="connsiteY5" fmla="*/ 911653 h 2518903"/>
              <a:gd name="connsiteX6" fmla="*/ 920638 w 1836000"/>
              <a:gd name="connsiteY6" fmla="*/ 0 h 25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000" h="2518903">
                <a:moveTo>
                  <a:pt x="920638" y="0"/>
                </a:moveTo>
                <a:cubicBezTo>
                  <a:pt x="1836000" y="0"/>
                  <a:pt x="1836000" y="0"/>
                  <a:pt x="1836000" y="0"/>
                </a:cubicBezTo>
                <a:cubicBezTo>
                  <a:pt x="1836000" y="1604615"/>
                  <a:pt x="1836000" y="1604615"/>
                  <a:pt x="1836000" y="1604615"/>
                </a:cubicBezTo>
                <a:cubicBezTo>
                  <a:pt x="1836000" y="2107869"/>
                  <a:pt x="1424483" y="2518903"/>
                  <a:pt x="920638" y="2518903"/>
                </a:cubicBezTo>
                <a:lnTo>
                  <a:pt x="0" y="2518903"/>
                </a:lnTo>
                <a:cubicBezTo>
                  <a:pt x="0" y="911653"/>
                  <a:pt x="0" y="911653"/>
                  <a:pt x="0" y="911653"/>
                </a:cubicBezTo>
                <a:cubicBezTo>
                  <a:pt x="0" y="408399"/>
                  <a:pt x="414155" y="0"/>
                  <a:pt x="920638" y="0"/>
                </a:cubicBez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  <p:sp>
        <p:nvSpPr>
          <p:cNvPr id="31" name="Picture Placeholder 85">
            <a:extLst>
              <a:ext uri="{FF2B5EF4-FFF2-40B4-BE49-F238E27FC236}">
                <a16:creationId xmlns:a16="http://schemas.microsoft.com/office/drawing/2014/main" id="{0B832515-0C13-445B-AC8E-73603549444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32473" y="1470915"/>
            <a:ext cx="1102505" cy="1260486"/>
          </a:xfrm>
          <a:custGeom>
            <a:avLst/>
            <a:gdLst>
              <a:gd name="connsiteX0" fmla="*/ 920638 w 1836000"/>
              <a:gd name="connsiteY0" fmla="*/ 0 h 2518903"/>
              <a:gd name="connsiteX1" fmla="*/ 1836000 w 1836000"/>
              <a:gd name="connsiteY1" fmla="*/ 0 h 2518903"/>
              <a:gd name="connsiteX2" fmla="*/ 1836000 w 1836000"/>
              <a:gd name="connsiteY2" fmla="*/ 1604615 h 2518903"/>
              <a:gd name="connsiteX3" fmla="*/ 920638 w 1836000"/>
              <a:gd name="connsiteY3" fmla="*/ 2518903 h 2518903"/>
              <a:gd name="connsiteX4" fmla="*/ 0 w 1836000"/>
              <a:gd name="connsiteY4" fmla="*/ 2518903 h 2518903"/>
              <a:gd name="connsiteX5" fmla="*/ 0 w 1836000"/>
              <a:gd name="connsiteY5" fmla="*/ 911653 h 2518903"/>
              <a:gd name="connsiteX6" fmla="*/ 920638 w 1836000"/>
              <a:gd name="connsiteY6" fmla="*/ 0 h 25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000" h="2518903">
                <a:moveTo>
                  <a:pt x="920638" y="0"/>
                </a:moveTo>
                <a:cubicBezTo>
                  <a:pt x="1836000" y="0"/>
                  <a:pt x="1836000" y="0"/>
                  <a:pt x="1836000" y="0"/>
                </a:cubicBezTo>
                <a:cubicBezTo>
                  <a:pt x="1836000" y="1604615"/>
                  <a:pt x="1836000" y="1604615"/>
                  <a:pt x="1836000" y="1604615"/>
                </a:cubicBezTo>
                <a:cubicBezTo>
                  <a:pt x="1836000" y="2107869"/>
                  <a:pt x="1424483" y="2518903"/>
                  <a:pt x="920638" y="2518903"/>
                </a:cubicBezTo>
                <a:lnTo>
                  <a:pt x="0" y="2518903"/>
                </a:lnTo>
                <a:cubicBezTo>
                  <a:pt x="0" y="911653"/>
                  <a:pt x="0" y="911653"/>
                  <a:pt x="0" y="911653"/>
                </a:cubicBezTo>
                <a:cubicBezTo>
                  <a:pt x="0" y="408399"/>
                  <a:pt x="414155" y="0"/>
                  <a:pt x="920638" y="0"/>
                </a:cubicBez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32" name="Picture Placeholder 85">
            <a:extLst>
              <a:ext uri="{FF2B5EF4-FFF2-40B4-BE49-F238E27FC236}">
                <a16:creationId xmlns:a16="http://schemas.microsoft.com/office/drawing/2014/main" id="{9E381742-AEF5-4526-BCB5-B7B91920D6C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185061" y="1470915"/>
            <a:ext cx="1102505" cy="1260486"/>
          </a:xfrm>
          <a:custGeom>
            <a:avLst/>
            <a:gdLst>
              <a:gd name="connsiteX0" fmla="*/ 920638 w 1836000"/>
              <a:gd name="connsiteY0" fmla="*/ 0 h 2518903"/>
              <a:gd name="connsiteX1" fmla="*/ 1836000 w 1836000"/>
              <a:gd name="connsiteY1" fmla="*/ 0 h 2518903"/>
              <a:gd name="connsiteX2" fmla="*/ 1836000 w 1836000"/>
              <a:gd name="connsiteY2" fmla="*/ 1604615 h 2518903"/>
              <a:gd name="connsiteX3" fmla="*/ 920638 w 1836000"/>
              <a:gd name="connsiteY3" fmla="*/ 2518903 h 2518903"/>
              <a:gd name="connsiteX4" fmla="*/ 0 w 1836000"/>
              <a:gd name="connsiteY4" fmla="*/ 2518903 h 2518903"/>
              <a:gd name="connsiteX5" fmla="*/ 0 w 1836000"/>
              <a:gd name="connsiteY5" fmla="*/ 911653 h 2518903"/>
              <a:gd name="connsiteX6" fmla="*/ 920638 w 1836000"/>
              <a:gd name="connsiteY6" fmla="*/ 0 h 25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000" h="2518903">
                <a:moveTo>
                  <a:pt x="920638" y="0"/>
                </a:moveTo>
                <a:cubicBezTo>
                  <a:pt x="1836000" y="0"/>
                  <a:pt x="1836000" y="0"/>
                  <a:pt x="1836000" y="0"/>
                </a:cubicBezTo>
                <a:cubicBezTo>
                  <a:pt x="1836000" y="1604615"/>
                  <a:pt x="1836000" y="1604615"/>
                  <a:pt x="1836000" y="1604615"/>
                </a:cubicBezTo>
                <a:cubicBezTo>
                  <a:pt x="1836000" y="2107869"/>
                  <a:pt x="1424483" y="2518903"/>
                  <a:pt x="920638" y="2518903"/>
                </a:cubicBezTo>
                <a:lnTo>
                  <a:pt x="0" y="2518903"/>
                </a:lnTo>
                <a:cubicBezTo>
                  <a:pt x="0" y="911653"/>
                  <a:pt x="0" y="911653"/>
                  <a:pt x="0" y="911653"/>
                </a:cubicBezTo>
                <a:cubicBezTo>
                  <a:pt x="0" y="408399"/>
                  <a:pt x="414155" y="0"/>
                  <a:pt x="920638" y="0"/>
                </a:cubicBez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793154-9D5D-4BA2-84E9-703FB235D457}"/>
              </a:ext>
            </a:extLst>
          </p:cNvPr>
          <p:cNvGrpSpPr/>
          <p:nvPr userDrawn="1"/>
        </p:nvGrpSpPr>
        <p:grpSpPr>
          <a:xfrm>
            <a:off x="792980" y="1497674"/>
            <a:ext cx="1128891" cy="1202279"/>
            <a:chOff x="2861774" y="4008885"/>
            <a:chExt cx="3010572" cy="288580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98548BD-C971-4F1B-8494-EF66D215B7FB}"/>
                </a:ext>
              </a:extLst>
            </p:cNvPr>
            <p:cNvGrpSpPr/>
            <p:nvPr userDrawn="1"/>
          </p:nvGrpSpPr>
          <p:grpSpPr>
            <a:xfrm>
              <a:off x="2861774" y="4008885"/>
              <a:ext cx="460463" cy="105905"/>
              <a:chOff x="2861774" y="4008885"/>
              <a:chExt cx="460463" cy="105905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68CB0E4-E029-40EF-9BC5-0C3AB79E9D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61774" y="4114790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8129F37-9949-4513-BD3A-A1C900A0453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82766" y="40618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E54BB69-B423-41E6-BAC8-7FCBF5D492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907958" y="4008885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88AF675-051D-4586-B591-473D8758CE05}"/>
                </a:ext>
              </a:extLst>
            </p:cNvPr>
            <p:cNvGrpSpPr/>
            <p:nvPr userDrawn="1"/>
          </p:nvGrpSpPr>
          <p:grpSpPr>
            <a:xfrm>
              <a:off x="5411883" y="6788784"/>
              <a:ext cx="460463" cy="105905"/>
              <a:chOff x="5411883" y="6788784"/>
              <a:chExt cx="460463" cy="10590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1C5E5C1-8B44-4387-B4AE-970983BBF6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411883" y="6788784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E4E714-9E3A-45F1-BD9A-F39BAB5FF5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538781" y="68417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4EE3CA5-D12C-4587-ABAD-A4C1F2791E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669875" y="6894689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D7F7524-0E63-40AA-B48C-1D337D0CD796}"/>
              </a:ext>
            </a:extLst>
          </p:cNvPr>
          <p:cNvGrpSpPr/>
          <p:nvPr userDrawn="1"/>
        </p:nvGrpSpPr>
        <p:grpSpPr>
          <a:xfrm>
            <a:off x="2919275" y="1497674"/>
            <a:ext cx="1128891" cy="1202279"/>
            <a:chOff x="2861774" y="4008885"/>
            <a:chExt cx="3010572" cy="288580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38776DB-4500-4BC8-9CBC-508146A39C52}"/>
                </a:ext>
              </a:extLst>
            </p:cNvPr>
            <p:cNvGrpSpPr/>
            <p:nvPr userDrawn="1"/>
          </p:nvGrpSpPr>
          <p:grpSpPr>
            <a:xfrm>
              <a:off x="2861774" y="4008885"/>
              <a:ext cx="460463" cy="105905"/>
              <a:chOff x="2861774" y="4008885"/>
              <a:chExt cx="460463" cy="105905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5CE1461-7A4E-4F2E-AB22-4AF66410FE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61774" y="4114790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C109994-380D-464F-B347-84F7B21851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82766" y="40618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04DD394-7187-471E-B170-EF3FB24E13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907958" y="4008885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85D35E4-5561-4B92-90D3-B16B8495E135}"/>
                </a:ext>
              </a:extLst>
            </p:cNvPr>
            <p:cNvGrpSpPr/>
            <p:nvPr userDrawn="1"/>
          </p:nvGrpSpPr>
          <p:grpSpPr>
            <a:xfrm>
              <a:off x="5411883" y="6788784"/>
              <a:ext cx="460463" cy="105905"/>
              <a:chOff x="5411883" y="6788784"/>
              <a:chExt cx="460463" cy="105905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764684A-5EA4-4A6F-AF6A-7816FBBE0E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411883" y="6788784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9B5A8AD-8779-47E5-8322-73C107733F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538781" y="68417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A07F922-E3D5-4E78-B2A7-5AB58E94DE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669875" y="6894689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F93BF2-F02B-4B3C-9721-085A41B0A7AE}"/>
              </a:ext>
            </a:extLst>
          </p:cNvPr>
          <p:cNvGrpSpPr/>
          <p:nvPr userDrawn="1"/>
        </p:nvGrpSpPr>
        <p:grpSpPr>
          <a:xfrm>
            <a:off x="7171862" y="1497674"/>
            <a:ext cx="1128891" cy="1202279"/>
            <a:chOff x="2861774" y="4008885"/>
            <a:chExt cx="3010572" cy="288580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D7C7439-B7B5-477B-8576-7FAA6B366CB0}"/>
                </a:ext>
              </a:extLst>
            </p:cNvPr>
            <p:cNvGrpSpPr/>
            <p:nvPr userDrawn="1"/>
          </p:nvGrpSpPr>
          <p:grpSpPr>
            <a:xfrm>
              <a:off x="2861774" y="4008885"/>
              <a:ext cx="460463" cy="105905"/>
              <a:chOff x="2861774" y="4008885"/>
              <a:chExt cx="460463" cy="105905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3C6897D-DDE4-4D17-B83D-2CA8BF51B4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61774" y="4114790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91EC9BD-065A-450C-ADC0-60734302B0F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82766" y="40618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6D8529C-847B-4EFB-B4F8-6DAEBDEA33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907958" y="4008885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56AC910-A546-4522-ACFA-CF77C476946A}"/>
                </a:ext>
              </a:extLst>
            </p:cNvPr>
            <p:cNvGrpSpPr/>
            <p:nvPr userDrawn="1"/>
          </p:nvGrpSpPr>
          <p:grpSpPr>
            <a:xfrm>
              <a:off x="5411883" y="6788784"/>
              <a:ext cx="460463" cy="105905"/>
              <a:chOff x="5411883" y="6788784"/>
              <a:chExt cx="460463" cy="10590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2A09483-5F28-4557-8115-018B5C9156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411883" y="6788784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A76A30D-F4AE-401F-A1C3-93DA047A51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538781" y="68417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FB15390-D4EE-49F5-8ADA-E78FD45CDC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669875" y="6894689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Picture Placeholder 85">
            <a:extLst>
              <a:ext uri="{FF2B5EF4-FFF2-40B4-BE49-F238E27FC236}">
                <a16:creationId xmlns:a16="http://schemas.microsoft.com/office/drawing/2014/main" id="{2CDAF8EF-74AF-4CF0-BC6E-82B81930964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58767" y="1470915"/>
            <a:ext cx="1102505" cy="1260486"/>
          </a:xfrm>
          <a:custGeom>
            <a:avLst/>
            <a:gdLst>
              <a:gd name="connsiteX0" fmla="*/ 920638 w 1836000"/>
              <a:gd name="connsiteY0" fmla="*/ 0 h 2518903"/>
              <a:gd name="connsiteX1" fmla="*/ 1836000 w 1836000"/>
              <a:gd name="connsiteY1" fmla="*/ 0 h 2518903"/>
              <a:gd name="connsiteX2" fmla="*/ 1836000 w 1836000"/>
              <a:gd name="connsiteY2" fmla="*/ 1604615 h 2518903"/>
              <a:gd name="connsiteX3" fmla="*/ 920638 w 1836000"/>
              <a:gd name="connsiteY3" fmla="*/ 2518903 h 2518903"/>
              <a:gd name="connsiteX4" fmla="*/ 0 w 1836000"/>
              <a:gd name="connsiteY4" fmla="*/ 2518903 h 2518903"/>
              <a:gd name="connsiteX5" fmla="*/ 0 w 1836000"/>
              <a:gd name="connsiteY5" fmla="*/ 911653 h 2518903"/>
              <a:gd name="connsiteX6" fmla="*/ 920638 w 1836000"/>
              <a:gd name="connsiteY6" fmla="*/ 0 h 25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000" h="2518903">
                <a:moveTo>
                  <a:pt x="920638" y="0"/>
                </a:moveTo>
                <a:cubicBezTo>
                  <a:pt x="1836000" y="0"/>
                  <a:pt x="1836000" y="0"/>
                  <a:pt x="1836000" y="0"/>
                </a:cubicBezTo>
                <a:cubicBezTo>
                  <a:pt x="1836000" y="1604615"/>
                  <a:pt x="1836000" y="1604615"/>
                  <a:pt x="1836000" y="1604615"/>
                </a:cubicBezTo>
                <a:cubicBezTo>
                  <a:pt x="1836000" y="2107869"/>
                  <a:pt x="1424483" y="2518903"/>
                  <a:pt x="920638" y="2518903"/>
                </a:cubicBezTo>
                <a:lnTo>
                  <a:pt x="0" y="2518903"/>
                </a:lnTo>
                <a:cubicBezTo>
                  <a:pt x="0" y="911653"/>
                  <a:pt x="0" y="911653"/>
                  <a:pt x="0" y="911653"/>
                </a:cubicBezTo>
                <a:cubicBezTo>
                  <a:pt x="0" y="408399"/>
                  <a:pt x="414155" y="0"/>
                  <a:pt x="920638" y="0"/>
                </a:cubicBez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EE269C-5987-4705-AF1A-3BEF20213355}"/>
              </a:ext>
            </a:extLst>
          </p:cNvPr>
          <p:cNvGrpSpPr/>
          <p:nvPr userDrawn="1"/>
        </p:nvGrpSpPr>
        <p:grpSpPr>
          <a:xfrm>
            <a:off x="5045567" y="1497674"/>
            <a:ext cx="1128891" cy="1202279"/>
            <a:chOff x="2861774" y="4008885"/>
            <a:chExt cx="3010572" cy="288580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14B7921-8E80-4A03-8F19-FDDCDA2A7DE7}"/>
                </a:ext>
              </a:extLst>
            </p:cNvPr>
            <p:cNvGrpSpPr/>
            <p:nvPr userDrawn="1"/>
          </p:nvGrpSpPr>
          <p:grpSpPr>
            <a:xfrm>
              <a:off x="2861774" y="4008885"/>
              <a:ext cx="460463" cy="105905"/>
              <a:chOff x="2861774" y="4008885"/>
              <a:chExt cx="460463" cy="105905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B42C3DC-0A27-48BB-A00B-7F3878A665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61774" y="4114790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A15106B-42D5-40FD-8797-1D18F530CA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882766" y="40618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43033F5-628F-4E16-BCE9-5DFCCD79A0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8900000">
                <a:off x="2907958" y="4008885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9027318-0D6A-48BD-81A2-844E267657F0}"/>
                </a:ext>
              </a:extLst>
            </p:cNvPr>
            <p:cNvGrpSpPr/>
            <p:nvPr userDrawn="1"/>
          </p:nvGrpSpPr>
          <p:grpSpPr>
            <a:xfrm>
              <a:off x="5411883" y="6788784"/>
              <a:ext cx="460463" cy="105905"/>
              <a:chOff x="5411883" y="6788784"/>
              <a:chExt cx="460463" cy="105905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D1ABA50-99E4-4465-935C-A049125B7A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411883" y="6788784"/>
                <a:ext cx="46046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7060F1C-1C4F-44DC-A87D-AA955D36CB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538781" y="6841737"/>
                <a:ext cx="31257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F8617B6-4E59-4982-AD73-47B79DA178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8100000">
                <a:off x="5669875" y="6894689"/>
                <a:ext cx="156287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itle 1">
            <a:extLst>
              <a:ext uri="{FF2B5EF4-FFF2-40B4-BE49-F238E27FC236}">
                <a16:creationId xmlns:a16="http://schemas.microsoft.com/office/drawing/2014/main" id="{E9CB83A2-ABE0-4FD5-9331-72EA9517F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1524630-E509-46C1-B094-4124B54AA47F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C85DCA2-5D05-4F67-9D8A-CE2126F7D54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2CFA10C-7FE4-4820-9C38-87521DBD588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676043-F044-45E2-AFD3-67360F0D9F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31BF6EF-7744-4347-9F23-124A4B7AC6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F9765F2-9319-48A5-8DE3-9FE7B1EF3035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4F697A2-2CB8-4AFC-B03C-3E28E0ADE9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51B8B2E-887C-4E1C-9670-E8BC1D32FC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48800-895E-4814-91F1-1313240EF03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A3E78-75FD-42E2-A9C3-8CF483B5377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779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85">
            <a:extLst>
              <a:ext uri="{FF2B5EF4-FFF2-40B4-BE49-F238E27FC236}">
                <a16:creationId xmlns:a16="http://schemas.microsoft.com/office/drawing/2014/main" id="{7EBA7AC4-C559-4361-9425-13998D8335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02382" y="1027869"/>
            <a:ext cx="1710087" cy="2206669"/>
          </a:xfrm>
          <a:prstGeom prst="rect">
            <a:avLst/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  <p:sp>
        <p:nvSpPr>
          <p:cNvPr id="31" name="Picture Placeholder 85">
            <a:extLst>
              <a:ext uri="{FF2B5EF4-FFF2-40B4-BE49-F238E27FC236}">
                <a16:creationId xmlns:a16="http://schemas.microsoft.com/office/drawing/2014/main" id="{0B832515-0C13-445B-AC8E-73603549444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28677" y="1027870"/>
            <a:ext cx="1710087" cy="2206669"/>
          </a:xfrm>
          <a:prstGeom prst="rect">
            <a:avLst/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32" name="Picture Placeholder 85">
            <a:extLst>
              <a:ext uri="{FF2B5EF4-FFF2-40B4-BE49-F238E27FC236}">
                <a16:creationId xmlns:a16="http://schemas.microsoft.com/office/drawing/2014/main" id="{9E381742-AEF5-4526-BCB5-B7B91920D6C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81264" y="1027870"/>
            <a:ext cx="1710087" cy="2206669"/>
          </a:xfrm>
          <a:prstGeom prst="rect">
            <a:avLst/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79" name="Picture Placeholder 85">
            <a:extLst>
              <a:ext uri="{FF2B5EF4-FFF2-40B4-BE49-F238E27FC236}">
                <a16:creationId xmlns:a16="http://schemas.microsoft.com/office/drawing/2014/main" id="{2CDAF8EF-74AF-4CF0-BC6E-82B81930964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754969" y="1027870"/>
            <a:ext cx="1710087" cy="2206669"/>
          </a:xfrm>
          <a:prstGeom prst="rect">
            <a:avLst/>
          </a:pr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 baseline="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E9CB83A2-ABE0-4FD5-9331-72EA9517F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1524630-E509-46C1-B094-4124B54AA47F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C85DCA2-5D05-4F67-9D8A-CE2126F7D54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2CFA10C-7FE4-4820-9C38-87521DBD588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676043-F044-45E2-AFD3-67360F0D9F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31BF6EF-7744-4347-9F23-124A4B7AC6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F9765F2-9319-48A5-8DE3-9FE7B1EF3035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4F697A2-2CB8-4AFC-B03C-3E28E0ADE9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51B8B2E-887C-4E1C-9670-E8BC1D32FC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48800-895E-4814-91F1-1313240EF03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A3E78-75FD-42E2-A9C3-8CF483B5377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251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7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B13CE2A-466C-4532-974F-299AC9D9C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7993" y="-1"/>
            <a:ext cx="698413" cy="5715002"/>
          </a:xfrm>
          <a:prstGeom prst="rect">
            <a:avLst/>
          </a:prstGeom>
        </p:spPr>
      </p:pic>
      <p:sp>
        <p:nvSpPr>
          <p:cNvPr id="23" name="Picture Placeholder 24">
            <a:extLst>
              <a:ext uri="{FF2B5EF4-FFF2-40B4-BE49-F238E27FC236}">
                <a16:creationId xmlns:a16="http://schemas.microsoft.com/office/drawing/2014/main" id="{4FE2D711-50A7-42E9-AEDE-6EB05121D2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69533" y="-2645"/>
            <a:ext cx="3164816" cy="5717646"/>
          </a:xfrm>
          <a:custGeom>
            <a:avLst/>
            <a:gdLst>
              <a:gd name="connsiteX0" fmla="*/ 49020 w 3164816"/>
              <a:gd name="connsiteY0" fmla="*/ 0 h 6861175"/>
              <a:gd name="connsiteX1" fmla="*/ 543544 w 3164816"/>
              <a:gd name="connsiteY1" fmla="*/ 0 h 6861175"/>
              <a:gd name="connsiteX2" fmla="*/ 543544 w 3164816"/>
              <a:gd name="connsiteY2" fmla="*/ 1675 h 6861175"/>
              <a:gd name="connsiteX3" fmla="*/ 543544 w 3164816"/>
              <a:gd name="connsiteY3" fmla="*/ 3174 h 6861175"/>
              <a:gd name="connsiteX4" fmla="*/ 3164816 w 3164816"/>
              <a:gd name="connsiteY4" fmla="*/ 3174 h 6861175"/>
              <a:gd name="connsiteX5" fmla="*/ 3164816 w 3164816"/>
              <a:gd name="connsiteY5" fmla="*/ 6861175 h 6861175"/>
              <a:gd name="connsiteX6" fmla="*/ 543544 w 3164816"/>
              <a:gd name="connsiteY6" fmla="*/ 6861175 h 6861175"/>
              <a:gd name="connsiteX7" fmla="*/ 542578 w 3164816"/>
              <a:gd name="connsiteY7" fmla="*/ 6861175 h 6861175"/>
              <a:gd name="connsiteX8" fmla="*/ 535817 w 3164816"/>
              <a:gd name="connsiteY8" fmla="*/ 6861175 h 6861175"/>
              <a:gd name="connsiteX9" fmla="*/ 517466 w 3164816"/>
              <a:gd name="connsiteY9" fmla="*/ 6861175 h 6861175"/>
              <a:gd name="connsiteX10" fmla="*/ 481729 w 3164816"/>
              <a:gd name="connsiteY10" fmla="*/ 6861175 h 6861175"/>
              <a:gd name="connsiteX11" fmla="*/ 422811 w 3164816"/>
              <a:gd name="connsiteY11" fmla="*/ 6861175 h 6861175"/>
              <a:gd name="connsiteX12" fmla="*/ 382848 w 3164816"/>
              <a:gd name="connsiteY12" fmla="*/ 6861175 h 6861175"/>
              <a:gd name="connsiteX13" fmla="*/ 378484 w 3164816"/>
              <a:gd name="connsiteY13" fmla="*/ 6861175 h 6861175"/>
              <a:gd name="connsiteX14" fmla="*/ 334916 w 3164816"/>
              <a:gd name="connsiteY14" fmla="*/ 6861175 h 6861175"/>
              <a:gd name="connsiteX15" fmla="*/ 49020 w 3164816"/>
              <a:gd name="connsiteY15" fmla="*/ 6861175 h 6861175"/>
              <a:gd name="connsiteX16" fmla="*/ 42952 w 3164816"/>
              <a:gd name="connsiteY16" fmla="*/ 6820537 h 6861175"/>
              <a:gd name="connsiteX17" fmla="*/ 33850 w 3164816"/>
              <a:gd name="connsiteY17" fmla="*/ 6790057 h 6861175"/>
              <a:gd name="connsiteX18" fmla="*/ 30817 w 3164816"/>
              <a:gd name="connsiteY18" fmla="*/ 6773125 h 6861175"/>
              <a:gd name="connsiteX19" fmla="*/ 36884 w 3164816"/>
              <a:gd name="connsiteY19" fmla="*/ 6732486 h 6861175"/>
              <a:gd name="connsiteX20" fmla="*/ 36884 w 3164816"/>
              <a:gd name="connsiteY20" fmla="*/ 6725713 h 6861175"/>
              <a:gd name="connsiteX21" fmla="*/ 33850 w 3164816"/>
              <a:gd name="connsiteY21" fmla="*/ 6691847 h 6861175"/>
              <a:gd name="connsiteX22" fmla="*/ 21715 w 3164816"/>
              <a:gd name="connsiteY22" fmla="*/ 6647822 h 6861175"/>
              <a:gd name="connsiteX23" fmla="*/ 21715 w 3164816"/>
              <a:gd name="connsiteY23" fmla="*/ 6637662 h 6861175"/>
              <a:gd name="connsiteX24" fmla="*/ 30817 w 3164816"/>
              <a:gd name="connsiteY24" fmla="*/ 6624116 h 6861175"/>
              <a:gd name="connsiteX25" fmla="*/ 36884 w 3164816"/>
              <a:gd name="connsiteY25" fmla="*/ 6603797 h 6861175"/>
              <a:gd name="connsiteX26" fmla="*/ 36884 w 3164816"/>
              <a:gd name="connsiteY26" fmla="*/ 6597023 h 6861175"/>
              <a:gd name="connsiteX27" fmla="*/ 36884 w 3164816"/>
              <a:gd name="connsiteY27" fmla="*/ 6556385 h 6861175"/>
              <a:gd name="connsiteX28" fmla="*/ 36884 w 3164816"/>
              <a:gd name="connsiteY28" fmla="*/ 6539452 h 6861175"/>
              <a:gd name="connsiteX29" fmla="*/ 36884 w 3164816"/>
              <a:gd name="connsiteY29" fmla="*/ 6519132 h 6861175"/>
              <a:gd name="connsiteX30" fmla="*/ 30817 w 3164816"/>
              <a:gd name="connsiteY30" fmla="*/ 6495427 h 6861175"/>
              <a:gd name="connsiteX31" fmla="*/ 30817 w 3164816"/>
              <a:gd name="connsiteY31" fmla="*/ 6492040 h 6861175"/>
              <a:gd name="connsiteX32" fmla="*/ 27783 w 3164816"/>
              <a:gd name="connsiteY32" fmla="*/ 6471721 h 6861175"/>
              <a:gd name="connsiteX33" fmla="*/ 24749 w 3164816"/>
              <a:gd name="connsiteY33" fmla="*/ 6441242 h 6861175"/>
              <a:gd name="connsiteX34" fmla="*/ 49020 w 3164816"/>
              <a:gd name="connsiteY34" fmla="*/ 6387057 h 6861175"/>
              <a:gd name="connsiteX35" fmla="*/ 45986 w 3164816"/>
              <a:gd name="connsiteY35" fmla="*/ 6387057 h 6861175"/>
              <a:gd name="connsiteX36" fmla="*/ 42952 w 3164816"/>
              <a:gd name="connsiteY36" fmla="*/ 6373510 h 6861175"/>
              <a:gd name="connsiteX37" fmla="*/ 42952 w 3164816"/>
              <a:gd name="connsiteY37" fmla="*/ 6370124 h 6861175"/>
              <a:gd name="connsiteX38" fmla="*/ 36884 w 3164816"/>
              <a:gd name="connsiteY38" fmla="*/ 6366737 h 6861175"/>
              <a:gd name="connsiteX39" fmla="*/ 39918 w 3164816"/>
              <a:gd name="connsiteY39" fmla="*/ 6359964 h 6861175"/>
              <a:gd name="connsiteX40" fmla="*/ 42952 w 3164816"/>
              <a:gd name="connsiteY40" fmla="*/ 6326098 h 6861175"/>
              <a:gd name="connsiteX41" fmla="*/ 39918 w 3164816"/>
              <a:gd name="connsiteY41" fmla="*/ 6309166 h 6861175"/>
              <a:gd name="connsiteX42" fmla="*/ 55088 w 3164816"/>
              <a:gd name="connsiteY42" fmla="*/ 6299006 h 6861175"/>
              <a:gd name="connsiteX43" fmla="*/ 55088 w 3164816"/>
              <a:gd name="connsiteY43" fmla="*/ 6285460 h 6861175"/>
              <a:gd name="connsiteX44" fmla="*/ 58122 w 3164816"/>
              <a:gd name="connsiteY44" fmla="*/ 6271913 h 6861175"/>
              <a:gd name="connsiteX45" fmla="*/ 45986 w 3164816"/>
              <a:gd name="connsiteY45" fmla="*/ 6271913 h 6861175"/>
              <a:gd name="connsiteX46" fmla="*/ 33850 w 3164816"/>
              <a:gd name="connsiteY46" fmla="*/ 6221115 h 6861175"/>
              <a:gd name="connsiteX47" fmla="*/ 39918 w 3164816"/>
              <a:gd name="connsiteY47" fmla="*/ 6204182 h 6861175"/>
              <a:gd name="connsiteX48" fmla="*/ 33850 w 3164816"/>
              <a:gd name="connsiteY48" fmla="*/ 6183863 h 6861175"/>
              <a:gd name="connsiteX49" fmla="*/ 30817 w 3164816"/>
              <a:gd name="connsiteY49" fmla="*/ 6139838 h 6861175"/>
              <a:gd name="connsiteX50" fmla="*/ 30817 w 3164816"/>
              <a:gd name="connsiteY50" fmla="*/ 6112745 h 6861175"/>
              <a:gd name="connsiteX51" fmla="*/ 30817 w 3164816"/>
              <a:gd name="connsiteY51" fmla="*/ 6089039 h 6861175"/>
              <a:gd name="connsiteX52" fmla="*/ 36884 w 3164816"/>
              <a:gd name="connsiteY52" fmla="*/ 6068720 h 6861175"/>
              <a:gd name="connsiteX53" fmla="*/ 30817 w 3164816"/>
              <a:gd name="connsiteY53" fmla="*/ 6055173 h 6861175"/>
              <a:gd name="connsiteX54" fmla="*/ 24749 w 3164816"/>
              <a:gd name="connsiteY54" fmla="*/ 6024694 h 6861175"/>
              <a:gd name="connsiteX55" fmla="*/ 24749 w 3164816"/>
              <a:gd name="connsiteY55" fmla="*/ 6014535 h 6861175"/>
              <a:gd name="connsiteX56" fmla="*/ 30817 w 3164816"/>
              <a:gd name="connsiteY56" fmla="*/ 5977283 h 6861175"/>
              <a:gd name="connsiteX57" fmla="*/ 36884 w 3164816"/>
              <a:gd name="connsiteY57" fmla="*/ 5960350 h 6861175"/>
              <a:gd name="connsiteX58" fmla="*/ 30817 w 3164816"/>
              <a:gd name="connsiteY58" fmla="*/ 5936644 h 6861175"/>
              <a:gd name="connsiteX59" fmla="*/ 21715 w 3164816"/>
              <a:gd name="connsiteY59" fmla="*/ 5906165 h 6861175"/>
              <a:gd name="connsiteX60" fmla="*/ 18681 w 3164816"/>
              <a:gd name="connsiteY60" fmla="*/ 5896005 h 6861175"/>
              <a:gd name="connsiteX61" fmla="*/ 39918 w 3164816"/>
              <a:gd name="connsiteY61" fmla="*/ 5868913 h 6861175"/>
              <a:gd name="connsiteX62" fmla="*/ 36884 w 3164816"/>
              <a:gd name="connsiteY62" fmla="*/ 5818114 h 6861175"/>
              <a:gd name="connsiteX63" fmla="*/ 42952 w 3164816"/>
              <a:gd name="connsiteY63" fmla="*/ 5791022 h 6861175"/>
              <a:gd name="connsiteX64" fmla="*/ 52054 w 3164816"/>
              <a:gd name="connsiteY64" fmla="*/ 5774089 h 6861175"/>
              <a:gd name="connsiteX65" fmla="*/ 55088 w 3164816"/>
              <a:gd name="connsiteY65" fmla="*/ 5763929 h 6861175"/>
              <a:gd name="connsiteX66" fmla="*/ 61155 w 3164816"/>
              <a:gd name="connsiteY66" fmla="*/ 5723290 h 6861175"/>
              <a:gd name="connsiteX67" fmla="*/ 61155 w 3164816"/>
              <a:gd name="connsiteY67" fmla="*/ 5709744 h 6861175"/>
              <a:gd name="connsiteX68" fmla="*/ 64189 w 3164816"/>
              <a:gd name="connsiteY68" fmla="*/ 5702971 h 6861175"/>
              <a:gd name="connsiteX69" fmla="*/ 64189 w 3164816"/>
              <a:gd name="connsiteY69" fmla="*/ 5669105 h 6861175"/>
              <a:gd name="connsiteX70" fmla="*/ 67223 w 3164816"/>
              <a:gd name="connsiteY70" fmla="*/ 5658946 h 6861175"/>
              <a:gd name="connsiteX71" fmla="*/ 76325 w 3164816"/>
              <a:gd name="connsiteY71" fmla="*/ 5638626 h 6861175"/>
              <a:gd name="connsiteX72" fmla="*/ 79359 w 3164816"/>
              <a:gd name="connsiteY72" fmla="*/ 5621693 h 6861175"/>
              <a:gd name="connsiteX73" fmla="*/ 91494 w 3164816"/>
              <a:gd name="connsiteY73" fmla="*/ 5608147 h 6861175"/>
              <a:gd name="connsiteX74" fmla="*/ 67223 w 3164816"/>
              <a:gd name="connsiteY74" fmla="*/ 5550576 h 6861175"/>
              <a:gd name="connsiteX75" fmla="*/ 70257 w 3164816"/>
              <a:gd name="connsiteY75" fmla="*/ 5543803 h 6861175"/>
              <a:gd name="connsiteX76" fmla="*/ 76325 w 3164816"/>
              <a:gd name="connsiteY76" fmla="*/ 5496391 h 6861175"/>
              <a:gd name="connsiteX77" fmla="*/ 70257 w 3164816"/>
              <a:gd name="connsiteY77" fmla="*/ 5486231 h 6861175"/>
              <a:gd name="connsiteX78" fmla="*/ 73291 w 3164816"/>
              <a:gd name="connsiteY78" fmla="*/ 5479458 h 6861175"/>
              <a:gd name="connsiteX79" fmla="*/ 85427 w 3164816"/>
              <a:gd name="connsiteY79" fmla="*/ 5432046 h 6861175"/>
              <a:gd name="connsiteX80" fmla="*/ 85427 w 3164816"/>
              <a:gd name="connsiteY80" fmla="*/ 5421886 h 6861175"/>
              <a:gd name="connsiteX81" fmla="*/ 85427 w 3164816"/>
              <a:gd name="connsiteY81" fmla="*/ 5381248 h 6861175"/>
              <a:gd name="connsiteX82" fmla="*/ 85427 w 3164816"/>
              <a:gd name="connsiteY82" fmla="*/ 5350769 h 6861175"/>
              <a:gd name="connsiteX83" fmla="*/ 82393 w 3164816"/>
              <a:gd name="connsiteY83" fmla="*/ 5310130 h 6861175"/>
              <a:gd name="connsiteX84" fmla="*/ 76325 w 3164816"/>
              <a:gd name="connsiteY84" fmla="*/ 5255945 h 6861175"/>
              <a:gd name="connsiteX85" fmla="*/ 79359 w 3164816"/>
              <a:gd name="connsiteY85" fmla="*/ 5194987 h 6861175"/>
              <a:gd name="connsiteX86" fmla="*/ 79359 w 3164816"/>
              <a:gd name="connsiteY86" fmla="*/ 5184827 h 6861175"/>
              <a:gd name="connsiteX87" fmla="*/ 85427 w 3164816"/>
              <a:gd name="connsiteY87" fmla="*/ 5147575 h 6861175"/>
              <a:gd name="connsiteX88" fmla="*/ 85427 w 3164816"/>
              <a:gd name="connsiteY88" fmla="*/ 5106936 h 6861175"/>
              <a:gd name="connsiteX89" fmla="*/ 85427 w 3164816"/>
              <a:gd name="connsiteY89" fmla="*/ 5100163 h 6861175"/>
              <a:gd name="connsiteX90" fmla="*/ 82393 w 3164816"/>
              <a:gd name="connsiteY90" fmla="*/ 5086617 h 6861175"/>
              <a:gd name="connsiteX91" fmla="*/ 85427 w 3164816"/>
              <a:gd name="connsiteY91" fmla="*/ 5083230 h 6861175"/>
              <a:gd name="connsiteX92" fmla="*/ 97562 w 3164816"/>
              <a:gd name="connsiteY92" fmla="*/ 5045978 h 6861175"/>
              <a:gd name="connsiteX93" fmla="*/ 100596 w 3164816"/>
              <a:gd name="connsiteY93" fmla="*/ 4957927 h 6861175"/>
              <a:gd name="connsiteX94" fmla="*/ 106664 w 3164816"/>
              <a:gd name="connsiteY94" fmla="*/ 4957927 h 6861175"/>
              <a:gd name="connsiteX95" fmla="*/ 106664 w 3164816"/>
              <a:gd name="connsiteY95" fmla="*/ 4954541 h 6861175"/>
              <a:gd name="connsiteX96" fmla="*/ 100596 w 3164816"/>
              <a:gd name="connsiteY96" fmla="*/ 4957927 h 6861175"/>
              <a:gd name="connsiteX97" fmla="*/ 97562 w 3164816"/>
              <a:gd name="connsiteY97" fmla="*/ 4954541 h 6861175"/>
              <a:gd name="connsiteX98" fmla="*/ 100596 w 3164816"/>
              <a:gd name="connsiteY98" fmla="*/ 4873263 h 6861175"/>
              <a:gd name="connsiteX99" fmla="*/ 103630 w 3164816"/>
              <a:gd name="connsiteY99" fmla="*/ 4839398 h 6861175"/>
              <a:gd name="connsiteX100" fmla="*/ 103630 w 3164816"/>
              <a:gd name="connsiteY100" fmla="*/ 4825851 h 6861175"/>
              <a:gd name="connsiteX101" fmla="*/ 103630 w 3164816"/>
              <a:gd name="connsiteY101" fmla="*/ 4795372 h 6861175"/>
              <a:gd name="connsiteX102" fmla="*/ 103630 w 3164816"/>
              <a:gd name="connsiteY102" fmla="*/ 4761507 h 6861175"/>
              <a:gd name="connsiteX103" fmla="*/ 103630 w 3164816"/>
              <a:gd name="connsiteY103" fmla="*/ 4751347 h 6861175"/>
              <a:gd name="connsiteX104" fmla="*/ 82393 w 3164816"/>
              <a:gd name="connsiteY104" fmla="*/ 4741187 h 6861175"/>
              <a:gd name="connsiteX105" fmla="*/ 79359 w 3164816"/>
              <a:gd name="connsiteY105" fmla="*/ 4734414 h 6861175"/>
              <a:gd name="connsiteX106" fmla="*/ 82393 w 3164816"/>
              <a:gd name="connsiteY106" fmla="*/ 4700549 h 6861175"/>
              <a:gd name="connsiteX107" fmla="*/ 76325 w 3164816"/>
              <a:gd name="connsiteY107" fmla="*/ 4690389 h 6861175"/>
              <a:gd name="connsiteX108" fmla="*/ 70257 w 3164816"/>
              <a:gd name="connsiteY108" fmla="*/ 4670070 h 6861175"/>
              <a:gd name="connsiteX109" fmla="*/ 79359 w 3164816"/>
              <a:gd name="connsiteY109" fmla="*/ 4656523 h 6861175"/>
              <a:gd name="connsiteX110" fmla="*/ 76325 w 3164816"/>
              <a:gd name="connsiteY110" fmla="*/ 4642977 h 6861175"/>
              <a:gd name="connsiteX111" fmla="*/ 79359 w 3164816"/>
              <a:gd name="connsiteY111" fmla="*/ 4615885 h 6861175"/>
              <a:gd name="connsiteX112" fmla="*/ 79359 w 3164816"/>
              <a:gd name="connsiteY112" fmla="*/ 4592179 h 6861175"/>
              <a:gd name="connsiteX113" fmla="*/ 79359 w 3164816"/>
              <a:gd name="connsiteY113" fmla="*/ 4548153 h 6861175"/>
              <a:gd name="connsiteX114" fmla="*/ 79359 w 3164816"/>
              <a:gd name="connsiteY114" fmla="*/ 4527834 h 6861175"/>
              <a:gd name="connsiteX115" fmla="*/ 79359 w 3164816"/>
              <a:gd name="connsiteY115" fmla="*/ 4510901 h 6861175"/>
              <a:gd name="connsiteX116" fmla="*/ 79359 w 3164816"/>
              <a:gd name="connsiteY116" fmla="*/ 4500741 h 6861175"/>
              <a:gd name="connsiteX117" fmla="*/ 79359 w 3164816"/>
              <a:gd name="connsiteY117" fmla="*/ 4480422 h 6861175"/>
              <a:gd name="connsiteX118" fmla="*/ 79359 w 3164816"/>
              <a:gd name="connsiteY118" fmla="*/ 4456716 h 6861175"/>
              <a:gd name="connsiteX119" fmla="*/ 76325 w 3164816"/>
              <a:gd name="connsiteY119" fmla="*/ 4436397 h 6861175"/>
              <a:gd name="connsiteX120" fmla="*/ 67223 w 3164816"/>
              <a:gd name="connsiteY120" fmla="*/ 4385598 h 6861175"/>
              <a:gd name="connsiteX121" fmla="*/ 64189 w 3164816"/>
              <a:gd name="connsiteY121" fmla="*/ 4334800 h 6861175"/>
              <a:gd name="connsiteX122" fmla="*/ 64189 w 3164816"/>
              <a:gd name="connsiteY122" fmla="*/ 4307707 h 6861175"/>
              <a:gd name="connsiteX123" fmla="*/ 64189 w 3164816"/>
              <a:gd name="connsiteY123" fmla="*/ 4294161 h 6861175"/>
              <a:gd name="connsiteX124" fmla="*/ 61155 w 3164816"/>
              <a:gd name="connsiteY124" fmla="*/ 4267069 h 6861175"/>
              <a:gd name="connsiteX125" fmla="*/ 61155 w 3164816"/>
              <a:gd name="connsiteY125" fmla="*/ 4243363 h 6861175"/>
              <a:gd name="connsiteX126" fmla="*/ 58122 w 3164816"/>
              <a:gd name="connsiteY126" fmla="*/ 4233203 h 6861175"/>
              <a:gd name="connsiteX127" fmla="*/ 61155 w 3164816"/>
              <a:gd name="connsiteY127" fmla="*/ 4212884 h 6861175"/>
              <a:gd name="connsiteX128" fmla="*/ 64189 w 3164816"/>
              <a:gd name="connsiteY128" fmla="*/ 4206110 h 6861175"/>
              <a:gd name="connsiteX129" fmla="*/ 55088 w 3164816"/>
              <a:gd name="connsiteY129" fmla="*/ 4151925 h 6861175"/>
              <a:gd name="connsiteX130" fmla="*/ 58122 w 3164816"/>
              <a:gd name="connsiteY130" fmla="*/ 4128219 h 6861175"/>
              <a:gd name="connsiteX131" fmla="*/ 61155 w 3164816"/>
              <a:gd name="connsiteY131" fmla="*/ 4080808 h 6861175"/>
              <a:gd name="connsiteX132" fmla="*/ 52054 w 3164816"/>
              <a:gd name="connsiteY132" fmla="*/ 4053715 h 6861175"/>
              <a:gd name="connsiteX133" fmla="*/ 52054 w 3164816"/>
              <a:gd name="connsiteY133" fmla="*/ 4023236 h 6861175"/>
              <a:gd name="connsiteX134" fmla="*/ 61155 w 3164816"/>
              <a:gd name="connsiteY134" fmla="*/ 3982597 h 6861175"/>
              <a:gd name="connsiteX135" fmla="*/ 61155 w 3164816"/>
              <a:gd name="connsiteY135" fmla="*/ 3962278 h 6861175"/>
              <a:gd name="connsiteX136" fmla="*/ 58122 w 3164816"/>
              <a:gd name="connsiteY136" fmla="*/ 3955505 h 6861175"/>
              <a:gd name="connsiteX137" fmla="*/ 70257 w 3164816"/>
              <a:gd name="connsiteY137" fmla="*/ 3928412 h 6861175"/>
              <a:gd name="connsiteX138" fmla="*/ 58122 w 3164816"/>
              <a:gd name="connsiteY138" fmla="*/ 3928412 h 6861175"/>
              <a:gd name="connsiteX139" fmla="*/ 55088 w 3164816"/>
              <a:gd name="connsiteY139" fmla="*/ 3908093 h 6861175"/>
              <a:gd name="connsiteX140" fmla="*/ 58122 w 3164816"/>
              <a:gd name="connsiteY140" fmla="*/ 3877614 h 6861175"/>
              <a:gd name="connsiteX141" fmla="*/ 55088 w 3164816"/>
              <a:gd name="connsiteY141" fmla="*/ 3843748 h 6861175"/>
              <a:gd name="connsiteX142" fmla="*/ 55088 w 3164816"/>
              <a:gd name="connsiteY142" fmla="*/ 3840362 h 6861175"/>
              <a:gd name="connsiteX143" fmla="*/ 58122 w 3164816"/>
              <a:gd name="connsiteY143" fmla="*/ 3820042 h 6861175"/>
              <a:gd name="connsiteX144" fmla="*/ 61155 w 3164816"/>
              <a:gd name="connsiteY144" fmla="*/ 3796336 h 6861175"/>
              <a:gd name="connsiteX145" fmla="*/ 64189 w 3164816"/>
              <a:gd name="connsiteY145" fmla="*/ 3742151 h 6861175"/>
              <a:gd name="connsiteX146" fmla="*/ 61155 w 3164816"/>
              <a:gd name="connsiteY146" fmla="*/ 3711672 h 6861175"/>
              <a:gd name="connsiteX147" fmla="*/ 61155 w 3164816"/>
              <a:gd name="connsiteY147" fmla="*/ 3694739 h 6861175"/>
              <a:gd name="connsiteX148" fmla="*/ 61155 w 3164816"/>
              <a:gd name="connsiteY148" fmla="*/ 3677807 h 6861175"/>
              <a:gd name="connsiteX149" fmla="*/ 61155 w 3164816"/>
              <a:gd name="connsiteY149" fmla="*/ 3627008 h 6861175"/>
              <a:gd name="connsiteX150" fmla="*/ 61155 w 3164816"/>
              <a:gd name="connsiteY150" fmla="*/ 3603302 h 6861175"/>
              <a:gd name="connsiteX151" fmla="*/ 64189 w 3164816"/>
              <a:gd name="connsiteY151" fmla="*/ 3555890 h 6861175"/>
              <a:gd name="connsiteX152" fmla="*/ 61155 w 3164816"/>
              <a:gd name="connsiteY152" fmla="*/ 3491546 h 6861175"/>
              <a:gd name="connsiteX153" fmla="*/ 61155 w 3164816"/>
              <a:gd name="connsiteY153" fmla="*/ 3467840 h 6861175"/>
              <a:gd name="connsiteX154" fmla="*/ 58122 w 3164816"/>
              <a:gd name="connsiteY154" fmla="*/ 3457680 h 6861175"/>
              <a:gd name="connsiteX155" fmla="*/ 52054 w 3164816"/>
              <a:gd name="connsiteY155" fmla="*/ 3413655 h 6861175"/>
              <a:gd name="connsiteX156" fmla="*/ 49020 w 3164816"/>
              <a:gd name="connsiteY156" fmla="*/ 3389949 h 6861175"/>
              <a:gd name="connsiteX157" fmla="*/ 49020 w 3164816"/>
              <a:gd name="connsiteY157" fmla="*/ 3362856 h 6861175"/>
              <a:gd name="connsiteX158" fmla="*/ 45986 w 3164816"/>
              <a:gd name="connsiteY158" fmla="*/ 3335764 h 6861175"/>
              <a:gd name="connsiteX159" fmla="*/ 39918 w 3164816"/>
              <a:gd name="connsiteY159" fmla="*/ 3325604 h 6861175"/>
              <a:gd name="connsiteX160" fmla="*/ 36884 w 3164816"/>
              <a:gd name="connsiteY160" fmla="*/ 3305285 h 6861175"/>
              <a:gd name="connsiteX161" fmla="*/ 33850 w 3164816"/>
              <a:gd name="connsiteY161" fmla="*/ 3288352 h 6861175"/>
              <a:gd name="connsiteX162" fmla="*/ 33850 w 3164816"/>
              <a:gd name="connsiteY162" fmla="*/ 3274806 h 6861175"/>
              <a:gd name="connsiteX163" fmla="*/ 33850 w 3164816"/>
              <a:gd name="connsiteY163" fmla="*/ 3264646 h 6861175"/>
              <a:gd name="connsiteX164" fmla="*/ 30817 w 3164816"/>
              <a:gd name="connsiteY164" fmla="*/ 3251100 h 6861175"/>
              <a:gd name="connsiteX165" fmla="*/ 24749 w 3164816"/>
              <a:gd name="connsiteY165" fmla="*/ 3224008 h 6861175"/>
              <a:gd name="connsiteX166" fmla="*/ 30817 w 3164816"/>
              <a:gd name="connsiteY166" fmla="*/ 3179982 h 6861175"/>
              <a:gd name="connsiteX167" fmla="*/ 30817 w 3164816"/>
              <a:gd name="connsiteY167" fmla="*/ 3149503 h 6861175"/>
              <a:gd name="connsiteX168" fmla="*/ 33850 w 3164816"/>
              <a:gd name="connsiteY168" fmla="*/ 3135957 h 6861175"/>
              <a:gd name="connsiteX169" fmla="*/ 39918 w 3164816"/>
              <a:gd name="connsiteY169" fmla="*/ 3112251 h 6861175"/>
              <a:gd name="connsiteX170" fmla="*/ 39918 w 3164816"/>
              <a:gd name="connsiteY170" fmla="*/ 3074999 h 6861175"/>
              <a:gd name="connsiteX171" fmla="*/ 42952 w 3164816"/>
              <a:gd name="connsiteY171" fmla="*/ 3054679 h 6861175"/>
              <a:gd name="connsiteX172" fmla="*/ 42952 w 3164816"/>
              <a:gd name="connsiteY172" fmla="*/ 3044520 h 6861175"/>
              <a:gd name="connsiteX173" fmla="*/ 33850 w 3164816"/>
              <a:gd name="connsiteY173" fmla="*/ 3044520 h 6861175"/>
              <a:gd name="connsiteX174" fmla="*/ 30817 w 3164816"/>
              <a:gd name="connsiteY174" fmla="*/ 3030973 h 6861175"/>
              <a:gd name="connsiteX175" fmla="*/ 39918 w 3164816"/>
              <a:gd name="connsiteY175" fmla="*/ 3020814 h 6861175"/>
              <a:gd name="connsiteX176" fmla="*/ 33850 w 3164816"/>
              <a:gd name="connsiteY176" fmla="*/ 2997108 h 6861175"/>
              <a:gd name="connsiteX177" fmla="*/ 21715 w 3164816"/>
              <a:gd name="connsiteY177" fmla="*/ 2959855 h 6861175"/>
              <a:gd name="connsiteX178" fmla="*/ 18681 w 3164816"/>
              <a:gd name="connsiteY178" fmla="*/ 2939536 h 6861175"/>
              <a:gd name="connsiteX179" fmla="*/ 15647 w 3164816"/>
              <a:gd name="connsiteY179" fmla="*/ 2905670 h 6861175"/>
              <a:gd name="connsiteX180" fmla="*/ 9579 w 3164816"/>
              <a:gd name="connsiteY180" fmla="*/ 2875191 h 6861175"/>
              <a:gd name="connsiteX181" fmla="*/ 12613 w 3164816"/>
              <a:gd name="connsiteY181" fmla="*/ 2851486 h 6861175"/>
              <a:gd name="connsiteX182" fmla="*/ 12613 w 3164816"/>
              <a:gd name="connsiteY182" fmla="*/ 2824393 h 6861175"/>
              <a:gd name="connsiteX183" fmla="*/ 9579 w 3164816"/>
              <a:gd name="connsiteY183" fmla="*/ 2793914 h 6861175"/>
              <a:gd name="connsiteX184" fmla="*/ 9579 w 3164816"/>
              <a:gd name="connsiteY184" fmla="*/ 2770208 h 6861175"/>
              <a:gd name="connsiteX185" fmla="*/ 15647 w 3164816"/>
              <a:gd name="connsiteY185" fmla="*/ 2699090 h 6861175"/>
              <a:gd name="connsiteX186" fmla="*/ 30817 w 3164816"/>
              <a:gd name="connsiteY186" fmla="*/ 2648292 h 6861175"/>
              <a:gd name="connsiteX187" fmla="*/ 36884 w 3164816"/>
              <a:gd name="connsiteY187" fmla="*/ 2624586 h 6861175"/>
              <a:gd name="connsiteX188" fmla="*/ 36884 w 3164816"/>
              <a:gd name="connsiteY188" fmla="*/ 2594107 h 6861175"/>
              <a:gd name="connsiteX189" fmla="*/ 36884 w 3164816"/>
              <a:gd name="connsiteY189" fmla="*/ 2590720 h 6861175"/>
              <a:gd name="connsiteX190" fmla="*/ 33850 w 3164816"/>
              <a:gd name="connsiteY190" fmla="*/ 2577174 h 6861175"/>
              <a:gd name="connsiteX191" fmla="*/ 30817 w 3164816"/>
              <a:gd name="connsiteY191" fmla="*/ 2539922 h 6861175"/>
              <a:gd name="connsiteX192" fmla="*/ 30817 w 3164816"/>
              <a:gd name="connsiteY192" fmla="*/ 2512830 h 6861175"/>
              <a:gd name="connsiteX193" fmla="*/ 30817 w 3164816"/>
              <a:gd name="connsiteY193" fmla="*/ 2475577 h 6861175"/>
              <a:gd name="connsiteX194" fmla="*/ 30817 w 3164816"/>
              <a:gd name="connsiteY194" fmla="*/ 2441711 h 6861175"/>
              <a:gd name="connsiteX195" fmla="*/ 30817 w 3164816"/>
              <a:gd name="connsiteY195" fmla="*/ 2418006 h 6861175"/>
              <a:gd name="connsiteX196" fmla="*/ 30817 w 3164816"/>
              <a:gd name="connsiteY196" fmla="*/ 2407846 h 6861175"/>
              <a:gd name="connsiteX197" fmla="*/ 27783 w 3164816"/>
              <a:gd name="connsiteY197" fmla="*/ 2390913 h 6861175"/>
              <a:gd name="connsiteX198" fmla="*/ 45986 w 3164816"/>
              <a:gd name="connsiteY198" fmla="*/ 2309636 h 6861175"/>
              <a:gd name="connsiteX199" fmla="*/ 39918 w 3164816"/>
              <a:gd name="connsiteY199" fmla="*/ 2299476 h 6861175"/>
              <a:gd name="connsiteX200" fmla="*/ 42952 w 3164816"/>
              <a:gd name="connsiteY200" fmla="*/ 2275770 h 6861175"/>
              <a:gd name="connsiteX201" fmla="*/ 49020 w 3164816"/>
              <a:gd name="connsiteY201" fmla="*/ 2255451 h 6861175"/>
              <a:gd name="connsiteX202" fmla="*/ 58122 w 3164816"/>
              <a:gd name="connsiteY202" fmla="*/ 2235131 h 6861175"/>
              <a:gd name="connsiteX203" fmla="*/ 39918 w 3164816"/>
              <a:gd name="connsiteY203" fmla="*/ 2211425 h 6861175"/>
              <a:gd name="connsiteX204" fmla="*/ 39918 w 3164816"/>
              <a:gd name="connsiteY204" fmla="*/ 2160627 h 6861175"/>
              <a:gd name="connsiteX205" fmla="*/ 33850 w 3164816"/>
              <a:gd name="connsiteY205" fmla="*/ 2140308 h 6861175"/>
              <a:gd name="connsiteX206" fmla="*/ 30817 w 3164816"/>
              <a:gd name="connsiteY206" fmla="*/ 2140308 h 6861175"/>
              <a:gd name="connsiteX207" fmla="*/ 24749 w 3164816"/>
              <a:gd name="connsiteY207" fmla="*/ 2140308 h 6861175"/>
              <a:gd name="connsiteX208" fmla="*/ 27783 w 3164816"/>
              <a:gd name="connsiteY208" fmla="*/ 2130148 h 6861175"/>
              <a:gd name="connsiteX209" fmla="*/ 30817 w 3164816"/>
              <a:gd name="connsiteY209" fmla="*/ 2119988 h 6861175"/>
              <a:gd name="connsiteX210" fmla="*/ 18681 w 3164816"/>
              <a:gd name="connsiteY210" fmla="*/ 2116601 h 6861175"/>
              <a:gd name="connsiteX211" fmla="*/ 9579 w 3164816"/>
              <a:gd name="connsiteY211" fmla="*/ 2075963 h 6861175"/>
              <a:gd name="connsiteX212" fmla="*/ 12613 w 3164816"/>
              <a:gd name="connsiteY212" fmla="*/ 2048870 h 6861175"/>
              <a:gd name="connsiteX213" fmla="*/ 15647 w 3164816"/>
              <a:gd name="connsiteY213" fmla="*/ 2031937 h 6861175"/>
              <a:gd name="connsiteX214" fmla="*/ 12613 w 3164816"/>
              <a:gd name="connsiteY214" fmla="*/ 2018391 h 6861175"/>
              <a:gd name="connsiteX215" fmla="*/ 18681 w 3164816"/>
              <a:gd name="connsiteY215" fmla="*/ 2008232 h 6861175"/>
              <a:gd name="connsiteX216" fmla="*/ 15647 w 3164816"/>
              <a:gd name="connsiteY216" fmla="*/ 1998072 h 6861175"/>
              <a:gd name="connsiteX217" fmla="*/ 15647 w 3164816"/>
              <a:gd name="connsiteY217" fmla="*/ 1943887 h 6861175"/>
              <a:gd name="connsiteX218" fmla="*/ 18681 w 3164816"/>
              <a:gd name="connsiteY218" fmla="*/ 1916794 h 6861175"/>
              <a:gd name="connsiteX219" fmla="*/ 12613 w 3164816"/>
              <a:gd name="connsiteY219" fmla="*/ 1889702 h 6861175"/>
              <a:gd name="connsiteX220" fmla="*/ 12613 w 3164816"/>
              <a:gd name="connsiteY220" fmla="*/ 1886315 h 6861175"/>
              <a:gd name="connsiteX221" fmla="*/ 21715 w 3164816"/>
              <a:gd name="connsiteY221" fmla="*/ 1876156 h 6861175"/>
              <a:gd name="connsiteX222" fmla="*/ 21715 w 3164816"/>
              <a:gd name="connsiteY222" fmla="*/ 1869383 h 6861175"/>
              <a:gd name="connsiteX223" fmla="*/ 12613 w 3164816"/>
              <a:gd name="connsiteY223" fmla="*/ 1869383 h 6861175"/>
              <a:gd name="connsiteX224" fmla="*/ 12613 w 3164816"/>
              <a:gd name="connsiteY224" fmla="*/ 1828744 h 6861175"/>
              <a:gd name="connsiteX225" fmla="*/ 12613 w 3164816"/>
              <a:gd name="connsiteY225" fmla="*/ 1805038 h 6861175"/>
              <a:gd name="connsiteX226" fmla="*/ 12613 w 3164816"/>
              <a:gd name="connsiteY226" fmla="*/ 1801651 h 6861175"/>
              <a:gd name="connsiteX227" fmla="*/ 15647 w 3164816"/>
              <a:gd name="connsiteY227" fmla="*/ 1788105 h 6861175"/>
              <a:gd name="connsiteX228" fmla="*/ 18681 w 3164816"/>
              <a:gd name="connsiteY228" fmla="*/ 1764399 h 6861175"/>
              <a:gd name="connsiteX229" fmla="*/ 18681 w 3164816"/>
              <a:gd name="connsiteY229" fmla="*/ 1747466 h 6861175"/>
              <a:gd name="connsiteX230" fmla="*/ 18681 w 3164816"/>
              <a:gd name="connsiteY230" fmla="*/ 1730533 h 6861175"/>
              <a:gd name="connsiteX231" fmla="*/ 15647 w 3164816"/>
              <a:gd name="connsiteY231" fmla="*/ 1706828 h 6861175"/>
              <a:gd name="connsiteX232" fmla="*/ 15647 w 3164816"/>
              <a:gd name="connsiteY232" fmla="*/ 1689895 h 6861175"/>
              <a:gd name="connsiteX233" fmla="*/ 478 w 3164816"/>
              <a:gd name="connsiteY233" fmla="*/ 1659416 h 6861175"/>
              <a:gd name="connsiteX234" fmla="*/ 6545 w 3164816"/>
              <a:gd name="connsiteY234" fmla="*/ 1649256 h 6861175"/>
              <a:gd name="connsiteX235" fmla="*/ 12613 w 3164816"/>
              <a:gd name="connsiteY235" fmla="*/ 1632323 h 6861175"/>
              <a:gd name="connsiteX236" fmla="*/ 15647 w 3164816"/>
              <a:gd name="connsiteY236" fmla="*/ 1622163 h 6861175"/>
              <a:gd name="connsiteX237" fmla="*/ 18681 w 3164816"/>
              <a:gd name="connsiteY237" fmla="*/ 1612004 h 6861175"/>
              <a:gd name="connsiteX238" fmla="*/ 9579 w 3164816"/>
              <a:gd name="connsiteY238" fmla="*/ 1605231 h 6861175"/>
              <a:gd name="connsiteX239" fmla="*/ 15647 w 3164816"/>
              <a:gd name="connsiteY239" fmla="*/ 1588298 h 6861175"/>
              <a:gd name="connsiteX240" fmla="*/ 18681 w 3164816"/>
              <a:gd name="connsiteY240" fmla="*/ 1574751 h 6861175"/>
              <a:gd name="connsiteX241" fmla="*/ 18681 w 3164816"/>
              <a:gd name="connsiteY241" fmla="*/ 1544273 h 6861175"/>
              <a:gd name="connsiteX242" fmla="*/ 21715 w 3164816"/>
              <a:gd name="connsiteY242" fmla="*/ 1520567 h 6861175"/>
              <a:gd name="connsiteX243" fmla="*/ 24749 w 3164816"/>
              <a:gd name="connsiteY243" fmla="*/ 1462995 h 6861175"/>
              <a:gd name="connsiteX244" fmla="*/ 30817 w 3164816"/>
              <a:gd name="connsiteY244" fmla="*/ 1452835 h 6861175"/>
              <a:gd name="connsiteX245" fmla="*/ 42952 w 3164816"/>
              <a:gd name="connsiteY245" fmla="*/ 1402037 h 6861175"/>
              <a:gd name="connsiteX246" fmla="*/ 39918 w 3164816"/>
              <a:gd name="connsiteY246" fmla="*/ 1385104 h 6861175"/>
              <a:gd name="connsiteX247" fmla="*/ 42952 w 3164816"/>
              <a:gd name="connsiteY247" fmla="*/ 1364785 h 6861175"/>
              <a:gd name="connsiteX248" fmla="*/ 61155 w 3164816"/>
              <a:gd name="connsiteY248" fmla="*/ 1327533 h 6861175"/>
              <a:gd name="connsiteX249" fmla="*/ 73291 w 3164816"/>
              <a:gd name="connsiteY249" fmla="*/ 1300440 h 6861175"/>
              <a:gd name="connsiteX250" fmla="*/ 73291 w 3164816"/>
              <a:gd name="connsiteY250" fmla="*/ 1290280 h 6861175"/>
              <a:gd name="connsiteX251" fmla="*/ 100596 w 3164816"/>
              <a:gd name="connsiteY251" fmla="*/ 1222549 h 6861175"/>
              <a:gd name="connsiteX252" fmla="*/ 91494 w 3164816"/>
              <a:gd name="connsiteY252" fmla="*/ 1215776 h 6861175"/>
              <a:gd name="connsiteX253" fmla="*/ 82393 w 3164816"/>
              <a:gd name="connsiteY253" fmla="*/ 1202230 h 6861175"/>
              <a:gd name="connsiteX254" fmla="*/ 82393 w 3164816"/>
              <a:gd name="connsiteY254" fmla="*/ 1195457 h 6861175"/>
              <a:gd name="connsiteX255" fmla="*/ 70257 w 3164816"/>
              <a:gd name="connsiteY255" fmla="*/ 1195457 h 6861175"/>
              <a:gd name="connsiteX256" fmla="*/ 73291 w 3164816"/>
              <a:gd name="connsiteY256" fmla="*/ 1178524 h 6861175"/>
              <a:gd name="connsiteX257" fmla="*/ 70257 w 3164816"/>
              <a:gd name="connsiteY257" fmla="*/ 1137885 h 6861175"/>
              <a:gd name="connsiteX258" fmla="*/ 70257 w 3164816"/>
              <a:gd name="connsiteY258" fmla="*/ 1100633 h 6861175"/>
              <a:gd name="connsiteX259" fmla="*/ 67223 w 3164816"/>
              <a:gd name="connsiteY259" fmla="*/ 1053221 h 6861175"/>
              <a:gd name="connsiteX260" fmla="*/ 70257 w 3164816"/>
              <a:gd name="connsiteY260" fmla="*/ 978717 h 6861175"/>
              <a:gd name="connsiteX261" fmla="*/ 70257 w 3164816"/>
              <a:gd name="connsiteY261" fmla="*/ 944851 h 6861175"/>
              <a:gd name="connsiteX262" fmla="*/ 70257 w 3164816"/>
              <a:gd name="connsiteY262" fmla="*/ 917759 h 6861175"/>
              <a:gd name="connsiteX263" fmla="*/ 73291 w 3164816"/>
              <a:gd name="connsiteY263" fmla="*/ 900826 h 6861175"/>
              <a:gd name="connsiteX264" fmla="*/ 70257 w 3164816"/>
              <a:gd name="connsiteY264" fmla="*/ 877120 h 6861175"/>
              <a:gd name="connsiteX265" fmla="*/ 82393 w 3164816"/>
              <a:gd name="connsiteY265" fmla="*/ 833094 h 6861175"/>
              <a:gd name="connsiteX266" fmla="*/ 85427 w 3164816"/>
              <a:gd name="connsiteY266" fmla="*/ 785683 h 6861175"/>
              <a:gd name="connsiteX267" fmla="*/ 85427 w 3164816"/>
              <a:gd name="connsiteY267" fmla="*/ 758590 h 6861175"/>
              <a:gd name="connsiteX268" fmla="*/ 88460 w 3164816"/>
              <a:gd name="connsiteY268" fmla="*/ 650220 h 6861175"/>
              <a:gd name="connsiteX269" fmla="*/ 88460 w 3164816"/>
              <a:gd name="connsiteY269" fmla="*/ 599422 h 6861175"/>
              <a:gd name="connsiteX270" fmla="*/ 88460 w 3164816"/>
              <a:gd name="connsiteY270" fmla="*/ 592648 h 6861175"/>
              <a:gd name="connsiteX271" fmla="*/ 88460 w 3164816"/>
              <a:gd name="connsiteY271" fmla="*/ 585875 h 6861175"/>
              <a:gd name="connsiteX272" fmla="*/ 85427 w 3164816"/>
              <a:gd name="connsiteY272" fmla="*/ 572329 h 6861175"/>
              <a:gd name="connsiteX273" fmla="*/ 88460 w 3164816"/>
              <a:gd name="connsiteY273" fmla="*/ 555396 h 6861175"/>
              <a:gd name="connsiteX274" fmla="*/ 91494 w 3164816"/>
              <a:gd name="connsiteY274" fmla="*/ 545237 h 6861175"/>
              <a:gd name="connsiteX275" fmla="*/ 70257 w 3164816"/>
              <a:gd name="connsiteY275" fmla="*/ 535077 h 6861175"/>
              <a:gd name="connsiteX276" fmla="*/ 67223 w 3164816"/>
              <a:gd name="connsiteY276" fmla="*/ 518144 h 6861175"/>
              <a:gd name="connsiteX277" fmla="*/ 70257 w 3164816"/>
              <a:gd name="connsiteY277" fmla="*/ 494438 h 6861175"/>
              <a:gd name="connsiteX278" fmla="*/ 64189 w 3164816"/>
              <a:gd name="connsiteY278" fmla="*/ 480892 h 6861175"/>
              <a:gd name="connsiteX279" fmla="*/ 58122 w 3164816"/>
              <a:gd name="connsiteY279" fmla="*/ 460573 h 6861175"/>
              <a:gd name="connsiteX280" fmla="*/ 67223 w 3164816"/>
              <a:gd name="connsiteY280" fmla="*/ 450413 h 6861175"/>
              <a:gd name="connsiteX281" fmla="*/ 67223 w 3164816"/>
              <a:gd name="connsiteY281" fmla="*/ 419934 h 6861175"/>
              <a:gd name="connsiteX282" fmla="*/ 67223 w 3164816"/>
              <a:gd name="connsiteY282" fmla="*/ 386068 h 6861175"/>
              <a:gd name="connsiteX283" fmla="*/ 70257 w 3164816"/>
              <a:gd name="connsiteY283" fmla="*/ 358976 h 6861175"/>
              <a:gd name="connsiteX284" fmla="*/ 67223 w 3164816"/>
              <a:gd name="connsiteY284" fmla="*/ 338656 h 6861175"/>
              <a:gd name="connsiteX285" fmla="*/ 67223 w 3164816"/>
              <a:gd name="connsiteY285" fmla="*/ 331883 h 6861175"/>
              <a:gd name="connsiteX286" fmla="*/ 70257 w 3164816"/>
              <a:gd name="connsiteY286" fmla="*/ 314950 h 6861175"/>
              <a:gd name="connsiteX287" fmla="*/ 67223 w 3164816"/>
              <a:gd name="connsiteY287" fmla="*/ 294631 h 6861175"/>
              <a:gd name="connsiteX288" fmla="*/ 67223 w 3164816"/>
              <a:gd name="connsiteY288" fmla="*/ 270925 h 6861175"/>
              <a:gd name="connsiteX289" fmla="*/ 67223 w 3164816"/>
              <a:gd name="connsiteY289" fmla="*/ 250606 h 6861175"/>
              <a:gd name="connsiteX290" fmla="*/ 64189 w 3164816"/>
              <a:gd name="connsiteY290" fmla="*/ 233673 h 6861175"/>
              <a:gd name="connsiteX291" fmla="*/ 58122 w 3164816"/>
              <a:gd name="connsiteY291" fmla="*/ 220127 h 6861175"/>
              <a:gd name="connsiteX292" fmla="*/ 55088 w 3164816"/>
              <a:gd name="connsiteY292" fmla="*/ 172715 h 6861175"/>
              <a:gd name="connsiteX293" fmla="*/ 52054 w 3164816"/>
              <a:gd name="connsiteY293" fmla="*/ 128689 h 6861175"/>
              <a:gd name="connsiteX294" fmla="*/ 49020 w 3164816"/>
              <a:gd name="connsiteY294" fmla="*/ 104984 h 6861175"/>
              <a:gd name="connsiteX295" fmla="*/ 49020 w 3164816"/>
              <a:gd name="connsiteY295" fmla="*/ 77891 h 6861175"/>
              <a:gd name="connsiteX296" fmla="*/ 45986 w 3164816"/>
              <a:gd name="connsiteY296" fmla="*/ 57572 h 6861175"/>
              <a:gd name="connsiteX297" fmla="*/ 45986 w 3164816"/>
              <a:gd name="connsiteY297" fmla="*/ 37252 h 6861175"/>
              <a:gd name="connsiteX298" fmla="*/ 45986 w 3164816"/>
              <a:gd name="connsiteY298" fmla="*/ 27093 h 6861175"/>
              <a:gd name="connsiteX299" fmla="*/ 49020 w 3164816"/>
              <a:gd name="connsiteY299" fmla="*/ 3387 h 6861175"/>
              <a:gd name="connsiteX300" fmla="*/ 49020 w 3164816"/>
              <a:gd name="connsiteY300" fmla="*/ 0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3164816" h="6861175">
                <a:moveTo>
                  <a:pt x="49020" y="0"/>
                </a:moveTo>
                <a:cubicBezTo>
                  <a:pt x="49020" y="0"/>
                  <a:pt x="49020" y="0"/>
                  <a:pt x="543544" y="0"/>
                </a:cubicBezTo>
                <a:cubicBezTo>
                  <a:pt x="543544" y="0"/>
                  <a:pt x="543544" y="0"/>
                  <a:pt x="543544" y="1675"/>
                </a:cubicBezTo>
                <a:lnTo>
                  <a:pt x="543544" y="3174"/>
                </a:lnTo>
                <a:lnTo>
                  <a:pt x="3164816" y="3174"/>
                </a:lnTo>
                <a:lnTo>
                  <a:pt x="3164816" y="6861175"/>
                </a:lnTo>
                <a:lnTo>
                  <a:pt x="543544" y="6861175"/>
                </a:lnTo>
                <a:lnTo>
                  <a:pt x="542578" y="6861175"/>
                </a:lnTo>
                <a:lnTo>
                  <a:pt x="535817" y="6861175"/>
                </a:lnTo>
                <a:lnTo>
                  <a:pt x="517466" y="6861175"/>
                </a:lnTo>
                <a:lnTo>
                  <a:pt x="481729" y="6861175"/>
                </a:lnTo>
                <a:lnTo>
                  <a:pt x="422811" y="6861175"/>
                </a:lnTo>
                <a:lnTo>
                  <a:pt x="382848" y="6861175"/>
                </a:lnTo>
                <a:lnTo>
                  <a:pt x="378484" y="6861175"/>
                </a:lnTo>
                <a:lnTo>
                  <a:pt x="334916" y="6861175"/>
                </a:lnTo>
                <a:cubicBezTo>
                  <a:pt x="265374" y="6861175"/>
                  <a:pt x="172651" y="6861175"/>
                  <a:pt x="49020" y="6861175"/>
                </a:cubicBezTo>
                <a:cubicBezTo>
                  <a:pt x="42952" y="6851016"/>
                  <a:pt x="42952" y="6834083"/>
                  <a:pt x="42952" y="6820537"/>
                </a:cubicBezTo>
                <a:cubicBezTo>
                  <a:pt x="39918" y="6810377"/>
                  <a:pt x="39918" y="6796831"/>
                  <a:pt x="33850" y="6790057"/>
                </a:cubicBezTo>
                <a:cubicBezTo>
                  <a:pt x="30817" y="6783284"/>
                  <a:pt x="30817" y="6776511"/>
                  <a:pt x="30817" y="6773125"/>
                </a:cubicBezTo>
                <a:cubicBezTo>
                  <a:pt x="33850" y="6759578"/>
                  <a:pt x="33850" y="6746032"/>
                  <a:pt x="36884" y="6732486"/>
                </a:cubicBezTo>
                <a:cubicBezTo>
                  <a:pt x="36884" y="6729099"/>
                  <a:pt x="36884" y="6725713"/>
                  <a:pt x="36884" y="6725713"/>
                </a:cubicBezTo>
                <a:cubicBezTo>
                  <a:pt x="36884" y="6712167"/>
                  <a:pt x="33850" y="6702007"/>
                  <a:pt x="33850" y="6691847"/>
                </a:cubicBezTo>
                <a:cubicBezTo>
                  <a:pt x="30817" y="6681687"/>
                  <a:pt x="30817" y="6661368"/>
                  <a:pt x="21715" y="6647822"/>
                </a:cubicBezTo>
                <a:cubicBezTo>
                  <a:pt x="21715" y="6647822"/>
                  <a:pt x="21715" y="6641049"/>
                  <a:pt x="21715" y="6637662"/>
                </a:cubicBezTo>
                <a:cubicBezTo>
                  <a:pt x="21715" y="6630889"/>
                  <a:pt x="24749" y="6627502"/>
                  <a:pt x="30817" y="6624116"/>
                </a:cubicBezTo>
                <a:cubicBezTo>
                  <a:pt x="33850" y="6620729"/>
                  <a:pt x="36884" y="6613956"/>
                  <a:pt x="36884" y="6603797"/>
                </a:cubicBezTo>
                <a:cubicBezTo>
                  <a:pt x="36884" y="6603797"/>
                  <a:pt x="36884" y="6603797"/>
                  <a:pt x="36884" y="6597023"/>
                </a:cubicBezTo>
                <a:cubicBezTo>
                  <a:pt x="39918" y="6583477"/>
                  <a:pt x="39918" y="6569931"/>
                  <a:pt x="36884" y="6556385"/>
                </a:cubicBezTo>
                <a:cubicBezTo>
                  <a:pt x="33850" y="6549612"/>
                  <a:pt x="36884" y="6542838"/>
                  <a:pt x="36884" y="6539452"/>
                </a:cubicBezTo>
                <a:cubicBezTo>
                  <a:pt x="39918" y="6532679"/>
                  <a:pt x="39918" y="6525906"/>
                  <a:pt x="36884" y="6519132"/>
                </a:cubicBezTo>
                <a:cubicBezTo>
                  <a:pt x="33850" y="6512359"/>
                  <a:pt x="36884" y="6498813"/>
                  <a:pt x="30817" y="6495427"/>
                </a:cubicBezTo>
                <a:cubicBezTo>
                  <a:pt x="30817" y="6495427"/>
                  <a:pt x="30817" y="6495427"/>
                  <a:pt x="30817" y="6492040"/>
                </a:cubicBezTo>
                <a:cubicBezTo>
                  <a:pt x="30817" y="6485267"/>
                  <a:pt x="30817" y="6478494"/>
                  <a:pt x="27783" y="6471721"/>
                </a:cubicBezTo>
                <a:cubicBezTo>
                  <a:pt x="24749" y="6461561"/>
                  <a:pt x="24749" y="6451401"/>
                  <a:pt x="24749" y="6441242"/>
                </a:cubicBezTo>
                <a:cubicBezTo>
                  <a:pt x="27783" y="6424309"/>
                  <a:pt x="49020" y="6407376"/>
                  <a:pt x="49020" y="6387057"/>
                </a:cubicBezTo>
                <a:cubicBezTo>
                  <a:pt x="49020" y="6387057"/>
                  <a:pt x="49020" y="6387057"/>
                  <a:pt x="45986" y="6387057"/>
                </a:cubicBezTo>
                <a:cubicBezTo>
                  <a:pt x="39918" y="6387057"/>
                  <a:pt x="36884" y="6383670"/>
                  <a:pt x="42952" y="6373510"/>
                </a:cubicBezTo>
                <a:cubicBezTo>
                  <a:pt x="42952" y="6373510"/>
                  <a:pt x="42952" y="6373510"/>
                  <a:pt x="42952" y="6370124"/>
                </a:cubicBezTo>
                <a:cubicBezTo>
                  <a:pt x="42952" y="6370124"/>
                  <a:pt x="39918" y="6370124"/>
                  <a:pt x="36884" y="6366737"/>
                </a:cubicBezTo>
                <a:cubicBezTo>
                  <a:pt x="36884" y="6363351"/>
                  <a:pt x="39918" y="6359964"/>
                  <a:pt x="39918" y="6359964"/>
                </a:cubicBezTo>
                <a:cubicBezTo>
                  <a:pt x="39918" y="6346418"/>
                  <a:pt x="42952" y="6339645"/>
                  <a:pt x="42952" y="6326098"/>
                </a:cubicBezTo>
                <a:cubicBezTo>
                  <a:pt x="39918" y="6319325"/>
                  <a:pt x="39918" y="6315939"/>
                  <a:pt x="39918" y="6309166"/>
                </a:cubicBezTo>
                <a:cubicBezTo>
                  <a:pt x="45986" y="6305779"/>
                  <a:pt x="49020" y="6302392"/>
                  <a:pt x="55088" y="6299006"/>
                </a:cubicBezTo>
                <a:cubicBezTo>
                  <a:pt x="55088" y="6295619"/>
                  <a:pt x="55088" y="6288846"/>
                  <a:pt x="55088" y="6285460"/>
                </a:cubicBezTo>
                <a:cubicBezTo>
                  <a:pt x="55088" y="6282073"/>
                  <a:pt x="61155" y="6282073"/>
                  <a:pt x="58122" y="6271913"/>
                </a:cubicBezTo>
                <a:cubicBezTo>
                  <a:pt x="55088" y="6271913"/>
                  <a:pt x="49020" y="6271913"/>
                  <a:pt x="45986" y="6271913"/>
                </a:cubicBezTo>
                <a:cubicBezTo>
                  <a:pt x="39918" y="6254981"/>
                  <a:pt x="36884" y="6238048"/>
                  <a:pt x="33850" y="6221115"/>
                </a:cubicBezTo>
                <a:cubicBezTo>
                  <a:pt x="36884" y="6214342"/>
                  <a:pt x="36884" y="6210955"/>
                  <a:pt x="39918" y="6204182"/>
                </a:cubicBezTo>
                <a:cubicBezTo>
                  <a:pt x="36884" y="6197409"/>
                  <a:pt x="36884" y="6187249"/>
                  <a:pt x="33850" y="6183863"/>
                </a:cubicBezTo>
                <a:cubicBezTo>
                  <a:pt x="27783" y="6170317"/>
                  <a:pt x="27783" y="6156770"/>
                  <a:pt x="30817" y="6139838"/>
                </a:cubicBezTo>
                <a:cubicBezTo>
                  <a:pt x="33850" y="6129678"/>
                  <a:pt x="33850" y="6122905"/>
                  <a:pt x="30817" y="6112745"/>
                </a:cubicBezTo>
                <a:cubicBezTo>
                  <a:pt x="30817" y="6102585"/>
                  <a:pt x="30817" y="6095812"/>
                  <a:pt x="30817" y="6089039"/>
                </a:cubicBezTo>
                <a:cubicBezTo>
                  <a:pt x="33850" y="6082266"/>
                  <a:pt x="33850" y="6075493"/>
                  <a:pt x="36884" y="6068720"/>
                </a:cubicBezTo>
                <a:cubicBezTo>
                  <a:pt x="33850" y="6061947"/>
                  <a:pt x="33850" y="6058560"/>
                  <a:pt x="30817" y="6055173"/>
                </a:cubicBezTo>
                <a:cubicBezTo>
                  <a:pt x="27783" y="6045014"/>
                  <a:pt x="24749" y="6038241"/>
                  <a:pt x="24749" y="6024694"/>
                </a:cubicBezTo>
                <a:cubicBezTo>
                  <a:pt x="24749" y="6024694"/>
                  <a:pt x="24749" y="6017921"/>
                  <a:pt x="24749" y="6014535"/>
                </a:cubicBezTo>
                <a:cubicBezTo>
                  <a:pt x="24749" y="6000988"/>
                  <a:pt x="27783" y="5987442"/>
                  <a:pt x="30817" y="5977283"/>
                </a:cubicBezTo>
                <a:cubicBezTo>
                  <a:pt x="33850" y="5973896"/>
                  <a:pt x="36884" y="5970509"/>
                  <a:pt x="36884" y="5960350"/>
                </a:cubicBezTo>
                <a:cubicBezTo>
                  <a:pt x="33850" y="5953577"/>
                  <a:pt x="33850" y="5943417"/>
                  <a:pt x="30817" y="5936644"/>
                </a:cubicBezTo>
                <a:cubicBezTo>
                  <a:pt x="27783" y="5926484"/>
                  <a:pt x="24749" y="5916324"/>
                  <a:pt x="21715" y="5906165"/>
                </a:cubicBezTo>
                <a:cubicBezTo>
                  <a:pt x="18681" y="5902778"/>
                  <a:pt x="15647" y="5899392"/>
                  <a:pt x="18681" y="5896005"/>
                </a:cubicBezTo>
                <a:cubicBezTo>
                  <a:pt x="24749" y="5882459"/>
                  <a:pt x="33850" y="5872299"/>
                  <a:pt x="39918" y="5868913"/>
                </a:cubicBezTo>
                <a:cubicBezTo>
                  <a:pt x="45986" y="5845207"/>
                  <a:pt x="42952" y="5831660"/>
                  <a:pt x="36884" y="5818114"/>
                </a:cubicBezTo>
                <a:cubicBezTo>
                  <a:pt x="39918" y="5807954"/>
                  <a:pt x="39918" y="5801181"/>
                  <a:pt x="42952" y="5791022"/>
                </a:cubicBezTo>
                <a:cubicBezTo>
                  <a:pt x="45986" y="5784248"/>
                  <a:pt x="49020" y="5780862"/>
                  <a:pt x="52054" y="5774089"/>
                </a:cubicBezTo>
                <a:cubicBezTo>
                  <a:pt x="55088" y="5770702"/>
                  <a:pt x="55088" y="5767316"/>
                  <a:pt x="55088" y="5763929"/>
                </a:cubicBezTo>
                <a:cubicBezTo>
                  <a:pt x="58122" y="5750383"/>
                  <a:pt x="61155" y="5736837"/>
                  <a:pt x="61155" y="5723290"/>
                </a:cubicBezTo>
                <a:cubicBezTo>
                  <a:pt x="58122" y="5719904"/>
                  <a:pt x="61155" y="5713131"/>
                  <a:pt x="61155" y="5709744"/>
                </a:cubicBezTo>
                <a:cubicBezTo>
                  <a:pt x="61155" y="5706358"/>
                  <a:pt x="64189" y="5702971"/>
                  <a:pt x="64189" y="5702971"/>
                </a:cubicBezTo>
                <a:cubicBezTo>
                  <a:pt x="70257" y="5692811"/>
                  <a:pt x="61155" y="5686038"/>
                  <a:pt x="64189" y="5669105"/>
                </a:cubicBezTo>
                <a:cubicBezTo>
                  <a:pt x="64189" y="5665719"/>
                  <a:pt x="64189" y="5662332"/>
                  <a:pt x="67223" y="5658946"/>
                </a:cubicBezTo>
                <a:cubicBezTo>
                  <a:pt x="70257" y="5652173"/>
                  <a:pt x="73291" y="5648786"/>
                  <a:pt x="76325" y="5638626"/>
                </a:cubicBezTo>
                <a:cubicBezTo>
                  <a:pt x="76325" y="5635240"/>
                  <a:pt x="76325" y="5625080"/>
                  <a:pt x="79359" y="5621693"/>
                </a:cubicBezTo>
                <a:cubicBezTo>
                  <a:pt x="82393" y="5614920"/>
                  <a:pt x="88460" y="5614920"/>
                  <a:pt x="91494" y="5608147"/>
                </a:cubicBezTo>
                <a:cubicBezTo>
                  <a:pt x="94528" y="5587828"/>
                  <a:pt x="64189" y="5570895"/>
                  <a:pt x="67223" y="5550576"/>
                </a:cubicBezTo>
                <a:cubicBezTo>
                  <a:pt x="67223" y="5547189"/>
                  <a:pt x="67223" y="5543803"/>
                  <a:pt x="70257" y="5543803"/>
                </a:cubicBezTo>
                <a:cubicBezTo>
                  <a:pt x="73291" y="5526870"/>
                  <a:pt x="73291" y="5513323"/>
                  <a:pt x="76325" y="5496391"/>
                </a:cubicBezTo>
                <a:cubicBezTo>
                  <a:pt x="76325" y="5493004"/>
                  <a:pt x="73291" y="5489618"/>
                  <a:pt x="70257" y="5486231"/>
                </a:cubicBezTo>
                <a:cubicBezTo>
                  <a:pt x="70257" y="5482844"/>
                  <a:pt x="73291" y="5479458"/>
                  <a:pt x="73291" y="5479458"/>
                </a:cubicBezTo>
                <a:cubicBezTo>
                  <a:pt x="76325" y="5462525"/>
                  <a:pt x="79359" y="5445592"/>
                  <a:pt x="85427" y="5432046"/>
                </a:cubicBezTo>
                <a:cubicBezTo>
                  <a:pt x="85427" y="5428659"/>
                  <a:pt x="85427" y="5425273"/>
                  <a:pt x="85427" y="5421886"/>
                </a:cubicBezTo>
                <a:cubicBezTo>
                  <a:pt x="79359" y="5408340"/>
                  <a:pt x="82393" y="5391407"/>
                  <a:pt x="85427" y="5381248"/>
                </a:cubicBezTo>
                <a:cubicBezTo>
                  <a:pt x="85427" y="5367701"/>
                  <a:pt x="85427" y="5357542"/>
                  <a:pt x="85427" y="5350769"/>
                </a:cubicBezTo>
                <a:cubicBezTo>
                  <a:pt x="82393" y="5337222"/>
                  <a:pt x="79359" y="5323676"/>
                  <a:pt x="82393" y="5310130"/>
                </a:cubicBezTo>
                <a:cubicBezTo>
                  <a:pt x="82393" y="5289810"/>
                  <a:pt x="79359" y="5272878"/>
                  <a:pt x="76325" y="5255945"/>
                </a:cubicBezTo>
                <a:cubicBezTo>
                  <a:pt x="73291" y="5235625"/>
                  <a:pt x="73291" y="5215306"/>
                  <a:pt x="79359" y="5194987"/>
                </a:cubicBezTo>
                <a:cubicBezTo>
                  <a:pt x="79359" y="5194987"/>
                  <a:pt x="79359" y="5188214"/>
                  <a:pt x="79359" y="5184827"/>
                </a:cubicBezTo>
                <a:cubicBezTo>
                  <a:pt x="85427" y="5174667"/>
                  <a:pt x="85427" y="5157734"/>
                  <a:pt x="85427" y="5147575"/>
                </a:cubicBezTo>
                <a:cubicBezTo>
                  <a:pt x="82393" y="5134029"/>
                  <a:pt x="82393" y="5123869"/>
                  <a:pt x="85427" y="5106936"/>
                </a:cubicBezTo>
                <a:cubicBezTo>
                  <a:pt x="88460" y="5106936"/>
                  <a:pt x="85427" y="5103549"/>
                  <a:pt x="85427" y="5100163"/>
                </a:cubicBezTo>
                <a:cubicBezTo>
                  <a:pt x="85427" y="5096776"/>
                  <a:pt x="85427" y="5093390"/>
                  <a:pt x="82393" y="5086617"/>
                </a:cubicBezTo>
                <a:cubicBezTo>
                  <a:pt x="85427" y="5086617"/>
                  <a:pt x="85427" y="5083230"/>
                  <a:pt x="85427" y="5083230"/>
                </a:cubicBezTo>
                <a:cubicBezTo>
                  <a:pt x="91494" y="5073070"/>
                  <a:pt x="97562" y="5062911"/>
                  <a:pt x="97562" y="5045978"/>
                </a:cubicBezTo>
                <a:cubicBezTo>
                  <a:pt x="97562" y="5015499"/>
                  <a:pt x="97562" y="4988406"/>
                  <a:pt x="100596" y="4957927"/>
                </a:cubicBezTo>
                <a:cubicBezTo>
                  <a:pt x="100596" y="4957927"/>
                  <a:pt x="100596" y="4957927"/>
                  <a:pt x="106664" y="4957927"/>
                </a:cubicBezTo>
                <a:cubicBezTo>
                  <a:pt x="106664" y="4957927"/>
                  <a:pt x="106664" y="4957927"/>
                  <a:pt x="106664" y="4954541"/>
                </a:cubicBezTo>
                <a:cubicBezTo>
                  <a:pt x="100596" y="4954541"/>
                  <a:pt x="100596" y="4957927"/>
                  <a:pt x="100596" y="4957927"/>
                </a:cubicBezTo>
                <a:cubicBezTo>
                  <a:pt x="100596" y="4954541"/>
                  <a:pt x="97562" y="4954541"/>
                  <a:pt x="97562" y="4954541"/>
                </a:cubicBezTo>
                <a:cubicBezTo>
                  <a:pt x="97562" y="4927448"/>
                  <a:pt x="94528" y="4900356"/>
                  <a:pt x="100596" y="4873263"/>
                </a:cubicBezTo>
                <a:cubicBezTo>
                  <a:pt x="100596" y="4859717"/>
                  <a:pt x="103630" y="4849557"/>
                  <a:pt x="103630" y="4839398"/>
                </a:cubicBezTo>
                <a:cubicBezTo>
                  <a:pt x="103630" y="4836011"/>
                  <a:pt x="106664" y="4829238"/>
                  <a:pt x="103630" y="4825851"/>
                </a:cubicBezTo>
                <a:cubicBezTo>
                  <a:pt x="103630" y="4815692"/>
                  <a:pt x="100596" y="4805532"/>
                  <a:pt x="103630" y="4795372"/>
                </a:cubicBezTo>
                <a:cubicBezTo>
                  <a:pt x="97562" y="4785213"/>
                  <a:pt x="100596" y="4771666"/>
                  <a:pt x="103630" y="4761507"/>
                </a:cubicBezTo>
                <a:cubicBezTo>
                  <a:pt x="103630" y="4758120"/>
                  <a:pt x="103630" y="4758120"/>
                  <a:pt x="103630" y="4751347"/>
                </a:cubicBezTo>
                <a:cubicBezTo>
                  <a:pt x="97562" y="4747960"/>
                  <a:pt x="88460" y="4744574"/>
                  <a:pt x="82393" y="4741187"/>
                </a:cubicBezTo>
                <a:cubicBezTo>
                  <a:pt x="82393" y="4741187"/>
                  <a:pt x="79359" y="4737801"/>
                  <a:pt x="79359" y="4734414"/>
                </a:cubicBezTo>
                <a:cubicBezTo>
                  <a:pt x="82393" y="4724255"/>
                  <a:pt x="82393" y="4714095"/>
                  <a:pt x="82393" y="4700549"/>
                </a:cubicBezTo>
                <a:cubicBezTo>
                  <a:pt x="79359" y="4697162"/>
                  <a:pt x="76325" y="4697162"/>
                  <a:pt x="76325" y="4690389"/>
                </a:cubicBezTo>
                <a:cubicBezTo>
                  <a:pt x="76325" y="4683616"/>
                  <a:pt x="70257" y="4676843"/>
                  <a:pt x="70257" y="4670070"/>
                </a:cubicBezTo>
                <a:cubicBezTo>
                  <a:pt x="73291" y="4666683"/>
                  <a:pt x="76325" y="4659910"/>
                  <a:pt x="79359" y="4656523"/>
                </a:cubicBezTo>
                <a:cubicBezTo>
                  <a:pt x="79359" y="4649750"/>
                  <a:pt x="76325" y="4649750"/>
                  <a:pt x="76325" y="4642977"/>
                </a:cubicBezTo>
                <a:cubicBezTo>
                  <a:pt x="76325" y="4636204"/>
                  <a:pt x="79359" y="4626044"/>
                  <a:pt x="79359" y="4615885"/>
                </a:cubicBezTo>
                <a:cubicBezTo>
                  <a:pt x="82393" y="4609111"/>
                  <a:pt x="76325" y="4602338"/>
                  <a:pt x="79359" y="4592179"/>
                </a:cubicBezTo>
                <a:cubicBezTo>
                  <a:pt x="82393" y="4578632"/>
                  <a:pt x="82393" y="4561700"/>
                  <a:pt x="79359" y="4548153"/>
                </a:cubicBezTo>
                <a:cubicBezTo>
                  <a:pt x="79359" y="4541380"/>
                  <a:pt x="76325" y="4534607"/>
                  <a:pt x="79359" y="4527834"/>
                </a:cubicBezTo>
                <a:cubicBezTo>
                  <a:pt x="85427" y="4524447"/>
                  <a:pt x="82393" y="4517674"/>
                  <a:pt x="79359" y="4510901"/>
                </a:cubicBezTo>
                <a:cubicBezTo>
                  <a:pt x="79359" y="4507515"/>
                  <a:pt x="79359" y="4504128"/>
                  <a:pt x="79359" y="4500741"/>
                </a:cubicBezTo>
                <a:cubicBezTo>
                  <a:pt x="79359" y="4493968"/>
                  <a:pt x="79359" y="4483809"/>
                  <a:pt x="79359" y="4480422"/>
                </a:cubicBezTo>
                <a:cubicBezTo>
                  <a:pt x="76325" y="4470262"/>
                  <a:pt x="76325" y="4463489"/>
                  <a:pt x="79359" y="4456716"/>
                </a:cubicBezTo>
                <a:cubicBezTo>
                  <a:pt x="82393" y="4449943"/>
                  <a:pt x="79359" y="4443170"/>
                  <a:pt x="76325" y="4436397"/>
                </a:cubicBezTo>
                <a:cubicBezTo>
                  <a:pt x="67223" y="4422850"/>
                  <a:pt x="64189" y="4405918"/>
                  <a:pt x="67223" y="4385598"/>
                </a:cubicBezTo>
                <a:cubicBezTo>
                  <a:pt x="67223" y="4365279"/>
                  <a:pt x="70257" y="4348346"/>
                  <a:pt x="64189" y="4334800"/>
                </a:cubicBezTo>
                <a:cubicBezTo>
                  <a:pt x="64189" y="4324640"/>
                  <a:pt x="64189" y="4314480"/>
                  <a:pt x="64189" y="4307707"/>
                </a:cubicBezTo>
                <a:cubicBezTo>
                  <a:pt x="64189" y="4304321"/>
                  <a:pt x="64189" y="4294161"/>
                  <a:pt x="64189" y="4294161"/>
                </a:cubicBezTo>
                <a:cubicBezTo>
                  <a:pt x="61155" y="4287388"/>
                  <a:pt x="64189" y="4273842"/>
                  <a:pt x="61155" y="4267069"/>
                </a:cubicBezTo>
                <a:cubicBezTo>
                  <a:pt x="55088" y="4260295"/>
                  <a:pt x="61155" y="4250136"/>
                  <a:pt x="61155" y="4243363"/>
                </a:cubicBezTo>
                <a:cubicBezTo>
                  <a:pt x="61155" y="4239976"/>
                  <a:pt x="58122" y="4236590"/>
                  <a:pt x="58122" y="4233203"/>
                </a:cubicBezTo>
                <a:cubicBezTo>
                  <a:pt x="58122" y="4223043"/>
                  <a:pt x="58122" y="4219657"/>
                  <a:pt x="61155" y="4212884"/>
                </a:cubicBezTo>
                <a:cubicBezTo>
                  <a:pt x="61155" y="4209497"/>
                  <a:pt x="61155" y="4206110"/>
                  <a:pt x="64189" y="4206110"/>
                </a:cubicBezTo>
                <a:cubicBezTo>
                  <a:pt x="61155" y="4185791"/>
                  <a:pt x="58122" y="4168858"/>
                  <a:pt x="55088" y="4151925"/>
                </a:cubicBezTo>
                <a:cubicBezTo>
                  <a:pt x="55088" y="4145152"/>
                  <a:pt x="55088" y="4134993"/>
                  <a:pt x="58122" y="4128219"/>
                </a:cubicBezTo>
                <a:cubicBezTo>
                  <a:pt x="61155" y="4111287"/>
                  <a:pt x="61155" y="4097740"/>
                  <a:pt x="61155" y="4080808"/>
                </a:cubicBezTo>
                <a:cubicBezTo>
                  <a:pt x="58122" y="4074034"/>
                  <a:pt x="49020" y="4067261"/>
                  <a:pt x="52054" y="4053715"/>
                </a:cubicBezTo>
                <a:cubicBezTo>
                  <a:pt x="45986" y="4043555"/>
                  <a:pt x="49020" y="4033396"/>
                  <a:pt x="52054" y="4023236"/>
                </a:cubicBezTo>
                <a:cubicBezTo>
                  <a:pt x="55088" y="4009690"/>
                  <a:pt x="58122" y="3996144"/>
                  <a:pt x="61155" y="3982597"/>
                </a:cubicBezTo>
                <a:cubicBezTo>
                  <a:pt x="61155" y="3975824"/>
                  <a:pt x="64189" y="3969051"/>
                  <a:pt x="61155" y="3962278"/>
                </a:cubicBezTo>
                <a:cubicBezTo>
                  <a:pt x="58122" y="3958891"/>
                  <a:pt x="58122" y="3955505"/>
                  <a:pt x="58122" y="3955505"/>
                </a:cubicBezTo>
                <a:cubicBezTo>
                  <a:pt x="61155" y="3945345"/>
                  <a:pt x="67223" y="3938572"/>
                  <a:pt x="70257" y="3928412"/>
                </a:cubicBezTo>
                <a:cubicBezTo>
                  <a:pt x="64189" y="3928412"/>
                  <a:pt x="61155" y="3931799"/>
                  <a:pt x="58122" y="3928412"/>
                </a:cubicBezTo>
                <a:cubicBezTo>
                  <a:pt x="52054" y="3921639"/>
                  <a:pt x="52054" y="3911479"/>
                  <a:pt x="55088" y="3908093"/>
                </a:cubicBezTo>
                <a:cubicBezTo>
                  <a:pt x="58122" y="3894547"/>
                  <a:pt x="55088" y="3884387"/>
                  <a:pt x="58122" y="3877614"/>
                </a:cubicBezTo>
                <a:cubicBezTo>
                  <a:pt x="58122" y="3867454"/>
                  <a:pt x="58122" y="3853908"/>
                  <a:pt x="55088" y="3843748"/>
                </a:cubicBezTo>
                <a:cubicBezTo>
                  <a:pt x="55088" y="3843748"/>
                  <a:pt x="55088" y="3843748"/>
                  <a:pt x="55088" y="3840362"/>
                </a:cubicBezTo>
                <a:cubicBezTo>
                  <a:pt x="55088" y="3833589"/>
                  <a:pt x="58122" y="3823429"/>
                  <a:pt x="58122" y="3820042"/>
                </a:cubicBezTo>
                <a:cubicBezTo>
                  <a:pt x="58122" y="3809883"/>
                  <a:pt x="58122" y="3803109"/>
                  <a:pt x="61155" y="3796336"/>
                </a:cubicBezTo>
                <a:cubicBezTo>
                  <a:pt x="64189" y="3779404"/>
                  <a:pt x="70257" y="3759084"/>
                  <a:pt x="64189" y="3742151"/>
                </a:cubicBezTo>
                <a:cubicBezTo>
                  <a:pt x="64189" y="3731992"/>
                  <a:pt x="64189" y="3721832"/>
                  <a:pt x="61155" y="3711672"/>
                </a:cubicBezTo>
                <a:cubicBezTo>
                  <a:pt x="58122" y="3708286"/>
                  <a:pt x="61155" y="3698126"/>
                  <a:pt x="61155" y="3694739"/>
                </a:cubicBezTo>
                <a:cubicBezTo>
                  <a:pt x="61155" y="3687966"/>
                  <a:pt x="61155" y="3681193"/>
                  <a:pt x="61155" y="3677807"/>
                </a:cubicBezTo>
                <a:cubicBezTo>
                  <a:pt x="61155" y="3660874"/>
                  <a:pt x="58122" y="3643941"/>
                  <a:pt x="61155" y="3627008"/>
                </a:cubicBezTo>
                <a:cubicBezTo>
                  <a:pt x="64189" y="3620235"/>
                  <a:pt x="64189" y="3610075"/>
                  <a:pt x="61155" y="3603302"/>
                </a:cubicBezTo>
                <a:cubicBezTo>
                  <a:pt x="61155" y="3586369"/>
                  <a:pt x="61155" y="3572823"/>
                  <a:pt x="64189" y="3555890"/>
                </a:cubicBezTo>
                <a:cubicBezTo>
                  <a:pt x="67223" y="3535571"/>
                  <a:pt x="64189" y="3511865"/>
                  <a:pt x="61155" y="3491546"/>
                </a:cubicBezTo>
                <a:cubicBezTo>
                  <a:pt x="61155" y="3484773"/>
                  <a:pt x="58122" y="3474613"/>
                  <a:pt x="61155" y="3467840"/>
                </a:cubicBezTo>
                <a:cubicBezTo>
                  <a:pt x="61155" y="3464453"/>
                  <a:pt x="58122" y="3461067"/>
                  <a:pt x="58122" y="3457680"/>
                </a:cubicBezTo>
                <a:cubicBezTo>
                  <a:pt x="55088" y="3440747"/>
                  <a:pt x="52054" y="3427201"/>
                  <a:pt x="52054" y="3413655"/>
                </a:cubicBezTo>
                <a:cubicBezTo>
                  <a:pt x="45986" y="3403495"/>
                  <a:pt x="52054" y="3396722"/>
                  <a:pt x="49020" y="3389949"/>
                </a:cubicBezTo>
                <a:cubicBezTo>
                  <a:pt x="45986" y="3379789"/>
                  <a:pt x="45986" y="3369630"/>
                  <a:pt x="49020" y="3362856"/>
                </a:cubicBezTo>
                <a:cubicBezTo>
                  <a:pt x="52054" y="3352697"/>
                  <a:pt x="49020" y="3345924"/>
                  <a:pt x="45986" y="3335764"/>
                </a:cubicBezTo>
                <a:cubicBezTo>
                  <a:pt x="42952" y="3332377"/>
                  <a:pt x="39918" y="3332377"/>
                  <a:pt x="39918" y="3325604"/>
                </a:cubicBezTo>
                <a:cubicBezTo>
                  <a:pt x="39918" y="3322218"/>
                  <a:pt x="36884" y="3315445"/>
                  <a:pt x="36884" y="3305285"/>
                </a:cubicBezTo>
                <a:cubicBezTo>
                  <a:pt x="39918" y="3298512"/>
                  <a:pt x="33850" y="3295125"/>
                  <a:pt x="33850" y="3288352"/>
                </a:cubicBezTo>
                <a:cubicBezTo>
                  <a:pt x="33850" y="3281579"/>
                  <a:pt x="33850" y="3278192"/>
                  <a:pt x="33850" y="3274806"/>
                </a:cubicBezTo>
                <a:cubicBezTo>
                  <a:pt x="33850" y="3271419"/>
                  <a:pt x="33850" y="3268033"/>
                  <a:pt x="33850" y="3264646"/>
                </a:cubicBezTo>
                <a:cubicBezTo>
                  <a:pt x="30817" y="3261260"/>
                  <a:pt x="30817" y="3254487"/>
                  <a:pt x="30817" y="3251100"/>
                </a:cubicBezTo>
                <a:cubicBezTo>
                  <a:pt x="30817" y="3237554"/>
                  <a:pt x="30817" y="3227394"/>
                  <a:pt x="24749" y="3224008"/>
                </a:cubicBezTo>
                <a:cubicBezTo>
                  <a:pt x="27783" y="3207075"/>
                  <a:pt x="30817" y="3193528"/>
                  <a:pt x="30817" y="3179982"/>
                </a:cubicBezTo>
                <a:cubicBezTo>
                  <a:pt x="30817" y="3169823"/>
                  <a:pt x="33850" y="3159663"/>
                  <a:pt x="30817" y="3149503"/>
                </a:cubicBezTo>
                <a:cubicBezTo>
                  <a:pt x="30817" y="3146116"/>
                  <a:pt x="33850" y="3139344"/>
                  <a:pt x="33850" y="3135957"/>
                </a:cubicBezTo>
                <a:cubicBezTo>
                  <a:pt x="39918" y="3129184"/>
                  <a:pt x="39918" y="3122411"/>
                  <a:pt x="39918" y="3112251"/>
                </a:cubicBezTo>
                <a:cubicBezTo>
                  <a:pt x="36884" y="3102091"/>
                  <a:pt x="36884" y="3088545"/>
                  <a:pt x="39918" y="3074999"/>
                </a:cubicBezTo>
                <a:cubicBezTo>
                  <a:pt x="39918" y="3068226"/>
                  <a:pt x="39918" y="3061452"/>
                  <a:pt x="42952" y="3054679"/>
                </a:cubicBezTo>
                <a:cubicBezTo>
                  <a:pt x="42952" y="3051293"/>
                  <a:pt x="42952" y="3054679"/>
                  <a:pt x="42952" y="3044520"/>
                </a:cubicBezTo>
                <a:cubicBezTo>
                  <a:pt x="39918" y="3044520"/>
                  <a:pt x="36884" y="3044520"/>
                  <a:pt x="33850" y="3044520"/>
                </a:cubicBezTo>
                <a:cubicBezTo>
                  <a:pt x="33850" y="3044520"/>
                  <a:pt x="33850" y="3034360"/>
                  <a:pt x="30817" y="3030973"/>
                </a:cubicBezTo>
                <a:cubicBezTo>
                  <a:pt x="33850" y="3027587"/>
                  <a:pt x="36884" y="3020814"/>
                  <a:pt x="39918" y="3020814"/>
                </a:cubicBezTo>
                <a:cubicBezTo>
                  <a:pt x="36884" y="3014040"/>
                  <a:pt x="33850" y="3007267"/>
                  <a:pt x="33850" y="2997108"/>
                </a:cubicBezTo>
                <a:cubicBezTo>
                  <a:pt x="30817" y="2986948"/>
                  <a:pt x="30817" y="2970015"/>
                  <a:pt x="21715" y="2959855"/>
                </a:cubicBezTo>
                <a:cubicBezTo>
                  <a:pt x="18681" y="2953083"/>
                  <a:pt x="15647" y="2949696"/>
                  <a:pt x="18681" y="2939536"/>
                </a:cubicBezTo>
                <a:cubicBezTo>
                  <a:pt x="21715" y="2929376"/>
                  <a:pt x="15647" y="2919217"/>
                  <a:pt x="15647" y="2905670"/>
                </a:cubicBezTo>
                <a:cubicBezTo>
                  <a:pt x="12613" y="2895511"/>
                  <a:pt x="9579" y="2885351"/>
                  <a:pt x="9579" y="2875191"/>
                </a:cubicBezTo>
                <a:cubicBezTo>
                  <a:pt x="12613" y="2865032"/>
                  <a:pt x="12613" y="2858259"/>
                  <a:pt x="12613" y="2851486"/>
                </a:cubicBezTo>
                <a:cubicBezTo>
                  <a:pt x="12613" y="2841326"/>
                  <a:pt x="15647" y="2831166"/>
                  <a:pt x="12613" y="2824393"/>
                </a:cubicBezTo>
                <a:cubicBezTo>
                  <a:pt x="9579" y="2814233"/>
                  <a:pt x="9579" y="2804074"/>
                  <a:pt x="9579" y="2793914"/>
                </a:cubicBezTo>
                <a:cubicBezTo>
                  <a:pt x="9579" y="2787141"/>
                  <a:pt x="9579" y="2780368"/>
                  <a:pt x="9579" y="2770208"/>
                </a:cubicBezTo>
                <a:cubicBezTo>
                  <a:pt x="6545" y="2746502"/>
                  <a:pt x="9579" y="2719410"/>
                  <a:pt x="15647" y="2699090"/>
                </a:cubicBezTo>
                <a:cubicBezTo>
                  <a:pt x="21715" y="2682158"/>
                  <a:pt x="24749" y="2665225"/>
                  <a:pt x="30817" y="2648292"/>
                </a:cubicBezTo>
                <a:cubicBezTo>
                  <a:pt x="33850" y="2638132"/>
                  <a:pt x="33850" y="2631359"/>
                  <a:pt x="36884" y="2624586"/>
                </a:cubicBezTo>
                <a:cubicBezTo>
                  <a:pt x="39918" y="2614426"/>
                  <a:pt x="39918" y="2604266"/>
                  <a:pt x="36884" y="2594107"/>
                </a:cubicBezTo>
                <a:cubicBezTo>
                  <a:pt x="33850" y="2594107"/>
                  <a:pt x="33850" y="2594107"/>
                  <a:pt x="36884" y="2590720"/>
                </a:cubicBezTo>
                <a:cubicBezTo>
                  <a:pt x="36884" y="2583947"/>
                  <a:pt x="36884" y="2580561"/>
                  <a:pt x="33850" y="2577174"/>
                </a:cubicBezTo>
                <a:cubicBezTo>
                  <a:pt x="30817" y="2563628"/>
                  <a:pt x="30817" y="2553468"/>
                  <a:pt x="30817" y="2539922"/>
                </a:cubicBezTo>
                <a:cubicBezTo>
                  <a:pt x="30817" y="2529762"/>
                  <a:pt x="27783" y="2522989"/>
                  <a:pt x="30817" y="2512830"/>
                </a:cubicBezTo>
                <a:cubicBezTo>
                  <a:pt x="30817" y="2499283"/>
                  <a:pt x="30817" y="2485737"/>
                  <a:pt x="30817" y="2475577"/>
                </a:cubicBezTo>
                <a:cubicBezTo>
                  <a:pt x="24749" y="2465417"/>
                  <a:pt x="30817" y="2451871"/>
                  <a:pt x="30817" y="2441711"/>
                </a:cubicBezTo>
                <a:cubicBezTo>
                  <a:pt x="27783" y="2434938"/>
                  <a:pt x="24749" y="2424779"/>
                  <a:pt x="30817" y="2418006"/>
                </a:cubicBezTo>
                <a:cubicBezTo>
                  <a:pt x="30817" y="2418006"/>
                  <a:pt x="30817" y="2411233"/>
                  <a:pt x="30817" y="2407846"/>
                </a:cubicBezTo>
                <a:cubicBezTo>
                  <a:pt x="30817" y="2404459"/>
                  <a:pt x="30817" y="2397686"/>
                  <a:pt x="27783" y="2390913"/>
                </a:cubicBezTo>
                <a:cubicBezTo>
                  <a:pt x="36884" y="2367207"/>
                  <a:pt x="39918" y="2336728"/>
                  <a:pt x="45986" y="2309636"/>
                </a:cubicBezTo>
                <a:cubicBezTo>
                  <a:pt x="45986" y="2306249"/>
                  <a:pt x="42952" y="2302862"/>
                  <a:pt x="39918" y="2299476"/>
                </a:cubicBezTo>
                <a:cubicBezTo>
                  <a:pt x="39918" y="2289316"/>
                  <a:pt x="39918" y="2282543"/>
                  <a:pt x="42952" y="2275770"/>
                </a:cubicBezTo>
                <a:cubicBezTo>
                  <a:pt x="42952" y="2265610"/>
                  <a:pt x="45986" y="2262224"/>
                  <a:pt x="49020" y="2255451"/>
                </a:cubicBezTo>
                <a:cubicBezTo>
                  <a:pt x="52054" y="2252064"/>
                  <a:pt x="55088" y="2245291"/>
                  <a:pt x="58122" y="2235131"/>
                </a:cubicBezTo>
                <a:cubicBezTo>
                  <a:pt x="52054" y="2221585"/>
                  <a:pt x="49020" y="2218198"/>
                  <a:pt x="39918" y="2211425"/>
                </a:cubicBezTo>
                <a:cubicBezTo>
                  <a:pt x="39918" y="2194492"/>
                  <a:pt x="36884" y="2177560"/>
                  <a:pt x="39918" y="2160627"/>
                </a:cubicBezTo>
                <a:cubicBezTo>
                  <a:pt x="39918" y="2157240"/>
                  <a:pt x="36884" y="2150467"/>
                  <a:pt x="33850" y="2140308"/>
                </a:cubicBezTo>
                <a:cubicBezTo>
                  <a:pt x="30817" y="2140308"/>
                  <a:pt x="30817" y="2140308"/>
                  <a:pt x="30817" y="2140308"/>
                </a:cubicBezTo>
                <a:cubicBezTo>
                  <a:pt x="27783" y="2140308"/>
                  <a:pt x="24749" y="2140308"/>
                  <a:pt x="24749" y="2140308"/>
                </a:cubicBezTo>
                <a:cubicBezTo>
                  <a:pt x="24749" y="2136921"/>
                  <a:pt x="24749" y="2133534"/>
                  <a:pt x="27783" y="2130148"/>
                </a:cubicBezTo>
                <a:cubicBezTo>
                  <a:pt x="30817" y="2130148"/>
                  <a:pt x="30817" y="2123375"/>
                  <a:pt x="30817" y="2119988"/>
                </a:cubicBezTo>
                <a:cubicBezTo>
                  <a:pt x="24749" y="2116601"/>
                  <a:pt x="21715" y="2123375"/>
                  <a:pt x="18681" y="2116601"/>
                </a:cubicBezTo>
                <a:cubicBezTo>
                  <a:pt x="24749" y="2096282"/>
                  <a:pt x="15647" y="2086122"/>
                  <a:pt x="9579" y="2075963"/>
                </a:cubicBezTo>
                <a:cubicBezTo>
                  <a:pt x="12613" y="2059030"/>
                  <a:pt x="12613" y="2059030"/>
                  <a:pt x="12613" y="2048870"/>
                </a:cubicBezTo>
                <a:cubicBezTo>
                  <a:pt x="9579" y="2042097"/>
                  <a:pt x="12613" y="2035324"/>
                  <a:pt x="15647" y="2031937"/>
                </a:cubicBezTo>
                <a:cubicBezTo>
                  <a:pt x="18681" y="2025164"/>
                  <a:pt x="12613" y="2025164"/>
                  <a:pt x="12613" y="2018391"/>
                </a:cubicBezTo>
                <a:cubicBezTo>
                  <a:pt x="15647" y="2015005"/>
                  <a:pt x="18681" y="2011618"/>
                  <a:pt x="18681" y="2008232"/>
                </a:cubicBezTo>
                <a:cubicBezTo>
                  <a:pt x="18681" y="2004845"/>
                  <a:pt x="15647" y="2001458"/>
                  <a:pt x="15647" y="1998072"/>
                </a:cubicBezTo>
                <a:cubicBezTo>
                  <a:pt x="18681" y="1977753"/>
                  <a:pt x="24749" y="1960820"/>
                  <a:pt x="15647" y="1943887"/>
                </a:cubicBezTo>
                <a:cubicBezTo>
                  <a:pt x="15647" y="1933727"/>
                  <a:pt x="18681" y="1923568"/>
                  <a:pt x="18681" y="1916794"/>
                </a:cubicBezTo>
                <a:cubicBezTo>
                  <a:pt x="9579" y="1906635"/>
                  <a:pt x="6545" y="1906635"/>
                  <a:pt x="12613" y="1889702"/>
                </a:cubicBezTo>
                <a:cubicBezTo>
                  <a:pt x="12613" y="1889702"/>
                  <a:pt x="12613" y="1889702"/>
                  <a:pt x="12613" y="1886315"/>
                </a:cubicBezTo>
                <a:cubicBezTo>
                  <a:pt x="18681" y="1886315"/>
                  <a:pt x="21715" y="1879542"/>
                  <a:pt x="21715" y="1876156"/>
                </a:cubicBezTo>
                <a:cubicBezTo>
                  <a:pt x="24749" y="1872769"/>
                  <a:pt x="21715" y="1872769"/>
                  <a:pt x="21715" y="1869383"/>
                </a:cubicBezTo>
                <a:cubicBezTo>
                  <a:pt x="18681" y="1869383"/>
                  <a:pt x="18681" y="1869383"/>
                  <a:pt x="12613" y="1869383"/>
                </a:cubicBezTo>
                <a:cubicBezTo>
                  <a:pt x="12613" y="1855836"/>
                  <a:pt x="12613" y="1842290"/>
                  <a:pt x="12613" y="1828744"/>
                </a:cubicBezTo>
                <a:cubicBezTo>
                  <a:pt x="24749" y="1815198"/>
                  <a:pt x="21715" y="1815198"/>
                  <a:pt x="12613" y="1805038"/>
                </a:cubicBezTo>
                <a:cubicBezTo>
                  <a:pt x="12613" y="1805038"/>
                  <a:pt x="12613" y="1801651"/>
                  <a:pt x="12613" y="1801651"/>
                </a:cubicBezTo>
                <a:cubicBezTo>
                  <a:pt x="12613" y="1794878"/>
                  <a:pt x="15647" y="1791492"/>
                  <a:pt x="15647" y="1788105"/>
                </a:cubicBezTo>
                <a:cubicBezTo>
                  <a:pt x="21715" y="1781332"/>
                  <a:pt x="21715" y="1774559"/>
                  <a:pt x="18681" y="1764399"/>
                </a:cubicBezTo>
                <a:cubicBezTo>
                  <a:pt x="15647" y="1757626"/>
                  <a:pt x="15647" y="1750853"/>
                  <a:pt x="18681" y="1747466"/>
                </a:cubicBezTo>
                <a:cubicBezTo>
                  <a:pt x="21715" y="1740693"/>
                  <a:pt x="21715" y="1733920"/>
                  <a:pt x="18681" y="1730533"/>
                </a:cubicBezTo>
                <a:cubicBezTo>
                  <a:pt x="15647" y="1723760"/>
                  <a:pt x="15647" y="1713601"/>
                  <a:pt x="15647" y="1706828"/>
                </a:cubicBezTo>
                <a:cubicBezTo>
                  <a:pt x="15647" y="1703441"/>
                  <a:pt x="15647" y="1693281"/>
                  <a:pt x="15647" y="1689895"/>
                </a:cubicBezTo>
                <a:cubicBezTo>
                  <a:pt x="9579" y="1686508"/>
                  <a:pt x="-2556" y="1686508"/>
                  <a:pt x="478" y="1659416"/>
                </a:cubicBezTo>
                <a:cubicBezTo>
                  <a:pt x="478" y="1659416"/>
                  <a:pt x="3512" y="1656029"/>
                  <a:pt x="6545" y="1649256"/>
                </a:cubicBezTo>
                <a:cubicBezTo>
                  <a:pt x="12613" y="1645869"/>
                  <a:pt x="15647" y="1642483"/>
                  <a:pt x="12613" y="1632323"/>
                </a:cubicBezTo>
                <a:cubicBezTo>
                  <a:pt x="12613" y="1628937"/>
                  <a:pt x="15647" y="1622163"/>
                  <a:pt x="15647" y="1622163"/>
                </a:cubicBezTo>
                <a:cubicBezTo>
                  <a:pt x="15647" y="1618777"/>
                  <a:pt x="18681" y="1615390"/>
                  <a:pt x="18681" y="1612004"/>
                </a:cubicBezTo>
                <a:cubicBezTo>
                  <a:pt x="15647" y="1608617"/>
                  <a:pt x="12613" y="1605231"/>
                  <a:pt x="9579" y="1605231"/>
                </a:cubicBezTo>
                <a:cubicBezTo>
                  <a:pt x="9579" y="1595071"/>
                  <a:pt x="9579" y="1591684"/>
                  <a:pt x="15647" y="1588298"/>
                </a:cubicBezTo>
                <a:cubicBezTo>
                  <a:pt x="21715" y="1588298"/>
                  <a:pt x="21715" y="1578138"/>
                  <a:pt x="18681" y="1574751"/>
                </a:cubicBezTo>
                <a:cubicBezTo>
                  <a:pt x="15647" y="1561205"/>
                  <a:pt x="18681" y="1551046"/>
                  <a:pt x="18681" y="1544273"/>
                </a:cubicBezTo>
                <a:cubicBezTo>
                  <a:pt x="24749" y="1534113"/>
                  <a:pt x="21715" y="1527340"/>
                  <a:pt x="21715" y="1520567"/>
                </a:cubicBezTo>
                <a:cubicBezTo>
                  <a:pt x="15647" y="1500247"/>
                  <a:pt x="18681" y="1479928"/>
                  <a:pt x="24749" y="1462995"/>
                </a:cubicBezTo>
                <a:cubicBezTo>
                  <a:pt x="24749" y="1459608"/>
                  <a:pt x="30817" y="1456222"/>
                  <a:pt x="30817" y="1452835"/>
                </a:cubicBezTo>
                <a:cubicBezTo>
                  <a:pt x="36884" y="1439289"/>
                  <a:pt x="45986" y="1425743"/>
                  <a:pt x="42952" y="1402037"/>
                </a:cubicBezTo>
                <a:cubicBezTo>
                  <a:pt x="42952" y="1398650"/>
                  <a:pt x="42952" y="1391877"/>
                  <a:pt x="39918" y="1385104"/>
                </a:cubicBezTo>
                <a:cubicBezTo>
                  <a:pt x="39918" y="1378331"/>
                  <a:pt x="39918" y="1371558"/>
                  <a:pt x="42952" y="1364785"/>
                </a:cubicBezTo>
                <a:cubicBezTo>
                  <a:pt x="45986" y="1344465"/>
                  <a:pt x="49020" y="1330919"/>
                  <a:pt x="61155" y="1327533"/>
                </a:cubicBezTo>
                <a:cubicBezTo>
                  <a:pt x="70257" y="1324146"/>
                  <a:pt x="73291" y="1313986"/>
                  <a:pt x="73291" y="1300440"/>
                </a:cubicBezTo>
                <a:cubicBezTo>
                  <a:pt x="73291" y="1300440"/>
                  <a:pt x="73291" y="1293667"/>
                  <a:pt x="73291" y="1290280"/>
                </a:cubicBezTo>
                <a:cubicBezTo>
                  <a:pt x="85427" y="1273348"/>
                  <a:pt x="91494" y="1246255"/>
                  <a:pt x="100596" y="1222549"/>
                </a:cubicBezTo>
                <a:cubicBezTo>
                  <a:pt x="97562" y="1219163"/>
                  <a:pt x="94528" y="1215776"/>
                  <a:pt x="91494" y="1215776"/>
                </a:cubicBezTo>
                <a:cubicBezTo>
                  <a:pt x="85427" y="1212389"/>
                  <a:pt x="82393" y="1209003"/>
                  <a:pt x="82393" y="1202230"/>
                </a:cubicBezTo>
                <a:cubicBezTo>
                  <a:pt x="82393" y="1198843"/>
                  <a:pt x="82393" y="1195457"/>
                  <a:pt x="82393" y="1195457"/>
                </a:cubicBezTo>
                <a:cubicBezTo>
                  <a:pt x="79359" y="1195457"/>
                  <a:pt x="76325" y="1195457"/>
                  <a:pt x="70257" y="1195457"/>
                </a:cubicBezTo>
                <a:cubicBezTo>
                  <a:pt x="70257" y="1188684"/>
                  <a:pt x="70257" y="1181910"/>
                  <a:pt x="73291" y="1178524"/>
                </a:cubicBezTo>
                <a:cubicBezTo>
                  <a:pt x="73291" y="1164978"/>
                  <a:pt x="73291" y="1151431"/>
                  <a:pt x="70257" y="1137885"/>
                </a:cubicBezTo>
                <a:cubicBezTo>
                  <a:pt x="70257" y="1127725"/>
                  <a:pt x="70257" y="1114179"/>
                  <a:pt x="70257" y="1100633"/>
                </a:cubicBezTo>
                <a:cubicBezTo>
                  <a:pt x="70257" y="1083700"/>
                  <a:pt x="70257" y="1066767"/>
                  <a:pt x="67223" y="1053221"/>
                </a:cubicBezTo>
                <a:cubicBezTo>
                  <a:pt x="64189" y="1026129"/>
                  <a:pt x="64189" y="1002423"/>
                  <a:pt x="70257" y="978717"/>
                </a:cubicBezTo>
                <a:cubicBezTo>
                  <a:pt x="70257" y="965170"/>
                  <a:pt x="73291" y="955011"/>
                  <a:pt x="70257" y="944851"/>
                </a:cubicBezTo>
                <a:cubicBezTo>
                  <a:pt x="70257" y="934691"/>
                  <a:pt x="70257" y="927918"/>
                  <a:pt x="70257" y="917759"/>
                </a:cubicBezTo>
                <a:cubicBezTo>
                  <a:pt x="73291" y="910985"/>
                  <a:pt x="73291" y="904212"/>
                  <a:pt x="73291" y="900826"/>
                </a:cubicBezTo>
                <a:cubicBezTo>
                  <a:pt x="73291" y="890666"/>
                  <a:pt x="73291" y="883893"/>
                  <a:pt x="70257" y="877120"/>
                </a:cubicBezTo>
                <a:cubicBezTo>
                  <a:pt x="79359" y="866960"/>
                  <a:pt x="82393" y="850027"/>
                  <a:pt x="82393" y="833094"/>
                </a:cubicBezTo>
                <a:cubicBezTo>
                  <a:pt x="82393" y="816162"/>
                  <a:pt x="85427" y="802615"/>
                  <a:pt x="85427" y="785683"/>
                </a:cubicBezTo>
                <a:cubicBezTo>
                  <a:pt x="85427" y="775523"/>
                  <a:pt x="85427" y="768750"/>
                  <a:pt x="85427" y="758590"/>
                </a:cubicBezTo>
                <a:cubicBezTo>
                  <a:pt x="79359" y="724724"/>
                  <a:pt x="82393" y="687472"/>
                  <a:pt x="88460" y="650220"/>
                </a:cubicBezTo>
                <a:cubicBezTo>
                  <a:pt x="91494" y="633287"/>
                  <a:pt x="94528" y="616354"/>
                  <a:pt x="88460" y="599422"/>
                </a:cubicBezTo>
                <a:cubicBezTo>
                  <a:pt x="88460" y="599422"/>
                  <a:pt x="88460" y="599422"/>
                  <a:pt x="88460" y="592648"/>
                </a:cubicBezTo>
                <a:cubicBezTo>
                  <a:pt x="88460" y="589262"/>
                  <a:pt x="88460" y="589262"/>
                  <a:pt x="88460" y="585875"/>
                </a:cubicBezTo>
                <a:cubicBezTo>
                  <a:pt x="85427" y="579102"/>
                  <a:pt x="85427" y="579102"/>
                  <a:pt x="85427" y="572329"/>
                </a:cubicBezTo>
                <a:cubicBezTo>
                  <a:pt x="85427" y="568943"/>
                  <a:pt x="88460" y="562169"/>
                  <a:pt x="88460" y="555396"/>
                </a:cubicBezTo>
                <a:cubicBezTo>
                  <a:pt x="88460" y="552010"/>
                  <a:pt x="91494" y="548623"/>
                  <a:pt x="91494" y="545237"/>
                </a:cubicBezTo>
                <a:cubicBezTo>
                  <a:pt x="82393" y="541850"/>
                  <a:pt x="76325" y="538464"/>
                  <a:pt x="70257" y="535077"/>
                </a:cubicBezTo>
                <a:cubicBezTo>
                  <a:pt x="67223" y="528304"/>
                  <a:pt x="70257" y="521531"/>
                  <a:pt x="67223" y="518144"/>
                </a:cubicBezTo>
                <a:cubicBezTo>
                  <a:pt x="67223" y="507984"/>
                  <a:pt x="70257" y="501211"/>
                  <a:pt x="70257" y="494438"/>
                </a:cubicBezTo>
                <a:cubicBezTo>
                  <a:pt x="70257" y="491052"/>
                  <a:pt x="64189" y="487665"/>
                  <a:pt x="64189" y="480892"/>
                </a:cubicBezTo>
                <a:cubicBezTo>
                  <a:pt x="64189" y="474119"/>
                  <a:pt x="58122" y="470732"/>
                  <a:pt x="58122" y="460573"/>
                </a:cubicBezTo>
                <a:cubicBezTo>
                  <a:pt x="61155" y="457186"/>
                  <a:pt x="64189" y="457186"/>
                  <a:pt x="67223" y="450413"/>
                </a:cubicBezTo>
                <a:cubicBezTo>
                  <a:pt x="64189" y="440253"/>
                  <a:pt x="67223" y="430094"/>
                  <a:pt x="67223" y="419934"/>
                </a:cubicBezTo>
                <a:cubicBezTo>
                  <a:pt x="67223" y="409774"/>
                  <a:pt x="67223" y="399615"/>
                  <a:pt x="67223" y="386068"/>
                </a:cubicBezTo>
                <a:cubicBezTo>
                  <a:pt x="67223" y="375909"/>
                  <a:pt x="70257" y="365749"/>
                  <a:pt x="70257" y="358976"/>
                </a:cubicBezTo>
                <a:cubicBezTo>
                  <a:pt x="70257" y="348816"/>
                  <a:pt x="67223" y="345429"/>
                  <a:pt x="67223" y="338656"/>
                </a:cubicBezTo>
                <a:cubicBezTo>
                  <a:pt x="67223" y="338656"/>
                  <a:pt x="67223" y="335270"/>
                  <a:pt x="67223" y="331883"/>
                </a:cubicBezTo>
                <a:cubicBezTo>
                  <a:pt x="67223" y="325110"/>
                  <a:pt x="70257" y="318337"/>
                  <a:pt x="70257" y="314950"/>
                </a:cubicBezTo>
                <a:cubicBezTo>
                  <a:pt x="70257" y="304791"/>
                  <a:pt x="64189" y="301404"/>
                  <a:pt x="67223" y="294631"/>
                </a:cubicBezTo>
                <a:cubicBezTo>
                  <a:pt x="67223" y="287858"/>
                  <a:pt x="67223" y="277698"/>
                  <a:pt x="67223" y="270925"/>
                </a:cubicBezTo>
                <a:cubicBezTo>
                  <a:pt x="64189" y="264152"/>
                  <a:pt x="64189" y="260765"/>
                  <a:pt x="67223" y="250606"/>
                </a:cubicBezTo>
                <a:cubicBezTo>
                  <a:pt x="70257" y="240446"/>
                  <a:pt x="70257" y="240446"/>
                  <a:pt x="64189" y="233673"/>
                </a:cubicBezTo>
                <a:cubicBezTo>
                  <a:pt x="61155" y="230286"/>
                  <a:pt x="58122" y="223513"/>
                  <a:pt x="58122" y="220127"/>
                </a:cubicBezTo>
                <a:cubicBezTo>
                  <a:pt x="52054" y="206580"/>
                  <a:pt x="49020" y="189648"/>
                  <a:pt x="55088" y="172715"/>
                </a:cubicBezTo>
                <a:cubicBezTo>
                  <a:pt x="55088" y="159169"/>
                  <a:pt x="61155" y="145622"/>
                  <a:pt x="52054" y="128689"/>
                </a:cubicBezTo>
                <a:cubicBezTo>
                  <a:pt x="49020" y="121916"/>
                  <a:pt x="49020" y="115143"/>
                  <a:pt x="49020" y="104984"/>
                </a:cubicBezTo>
                <a:cubicBezTo>
                  <a:pt x="52054" y="98210"/>
                  <a:pt x="52054" y="88051"/>
                  <a:pt x="49020" y="77891"/>
                </a:cubicBezTo>
                <a:cubicBezTo>
                  <a:pt x="45986" y="71118"/>
                  <a:pt x="49020" y="64345"/>
                  <a:pt x="45986" y="57572"/>
                </a:cubicBezTo>
                <a:cubicBezTo>
                  <a:pt x="39918" y="47412"/>
                  <a:pt x="49020" y="44025"/>
                  <a:pt x="45986" y="37252"/>
                </a:cubicBezTo>
                <a:cubicBezTo>
                  <a:pt x="45986" y="33866"/>
                  <a:pt x="45986" y="30479"/>
                  <a:pt x="45986" y="27093"/>
                </a:cubicBezTo>
                <a:cubicBezTo>
                  <a:pt x="42952" y="20319"/>
                  <a:pt x="42952" y="10160"/>
                  <a:pt x="49020" y="3387"/>
                </a:cubicBezTo>
                <a:cubicBezTo>
                  <a:pt x="49020" y="0"/>
                  <a:pt x="49020" y="0"/>
                  <a:pt x="49020" y="0"/>
                </a:cubicBez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DD8A2A-7779-4856-B0D7-4F4E5781E797}"/>
              </a:ext>
            </a:extLst>
          </p:cNvPr>
          <p:cNvGrpSpPr/>
          <p:nvPr userDrawn="1"/>
        </p:nvGrpSpPr>
        <p:grpSpPr>
          <a:xfrm>
            <a:off x="0" y="602389"/>
            <a:ext cx="5870622" cy="1277323"/>
            <a:chOff x="-1" y="1445896"/>
            <a:chExt cx="15656012" cy="3065930"/>
          </a:xfrm>
        </p:grpSpPr>
        <p:sp>
          <p:nvSpPr>
            <p:cNvPr id="19" name="Freeform: Shape 18"/>
            <p:cNvSpPr/>
            <p:nvPr userDrawn="1"/>
          </p:nvSpPr>
          <p:spPr>
            <a:xfrm rot="16200000">
              <a:off x="6295040" y="-4849145"/>
              <a:ext cx="3065930" cy="15656012"/>
            </a:xfrm>
            <a:custGeom>
              <a:avLst/>
              <a:gdLst>
                <a:gd name="connsiteX0" fmla="*/ 3065930 w 3065930"/>
                <a:gd name="connsiteY0" fmla="*/ 0 h 15656012"/>
                <a:gd name="connsiteX1" fmla="*/ 3065930 w 3065930"/>
                <a:gd name="connsiteY1" fmla="*/ 15656012 h 15656012"/>
                <a:gd name="connsiteX2" fmla="*/ 0 w 3065930"/>
                <a:gd name="connsiteY2" fmla="*/ 12590082 h 15656012"/>
                <a:gd name="connsiteX3" fmla="*/ 0 w 3065930"/>
                <a:gd name="connsiteY3" fmla="*/ 0 h 15656012"/>
                <a:gd name="connsiteX4" fmla="*/ 3065930 w 3065930"/>
                <a:gd name="connsiteY4" fmla="*/ 0 h 1565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5930" h="15656012">
                  <a:moveTo>
                    <a:pt x="3065930" y="0"/>
                  </a:moveTo>
                  <a:lnTo>
                    <a:pt x="3065930" y="15656012"/>
                  </a:lnTo>
                  <a:lnTo>
                    <a:pt x="0" y="12590082"/>
                  </a:lnTo>
                  <a:lnTo>
                    <a:pt x="0" y="0"/>
                  </a:lnTo>
                  <a:lnTo>
                    <a:pt x="306593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78213"/>
              <a:endParaRPr lang="en-GB" sz="700" dirty="0">
                <a:solidFill>
                  <a:srgbClr val="FFFFFF"/>
                </a:solidFill>
                <a:latin typeface="Source Sans Pro Light"/>
              </a:endParaRPr>
            </a:p>
          </p:txBody>
        </p:sp>
        <p:cxnSp>
          <p:nvCxnSpPr>
            <p:cNvPr id="25" name="Straight Connector 24"/>
            <p:cNvCxnSpPr>
              <a:cxnSpLocks/>
            </p:cNvCxnSpPr>
            <p:nvPr userDrawn="1"/>
          </p:nvCxnSpPr>
          <p:spPr>
            <a:xfrm flipV="1">
              <a:off x="13170601" y="1935936"/>
              <a:ext cx="2209201" cy="2209202"/>
            </a:xfrm>
            <a:prstGeom prst="line">
              <a:avLst/>
            </a:prstGeom>
            <a:solidFill>
              <a:schemeClr val="accent1"/>
            </a:solidFill>
            <a:ln w="76200" cap="sq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7EC44D-ADF6-48B1-A127-002D3969EED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AF2A3B-27ED-4413-BE1B-82797882DAF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547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7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6198690" y="0"/>
            <a:ext cx="2945310" cy="5715000"/>
          </a:xfrm>
          <a:custGeom>
            <a:avLst/>
            <a:gdLst>
              <a:gd name="connsiteX0" fmla="*/ 0 w 3209027"/>
              <a:gd name="connsiteY0" fmla="*/ 0 h 3429000"/>
              <a:gd name="connsiteX1" fmla="*/ 3209027 w 3209027"/>
              <a:gd name="connsiteY1" fmla="*/ 0 h 3429000"/>
              <a:gd name="connsiteX2" fmla="*/ 3209027 w 3209027"/>
              <a:gd name="connsiteY2" fmla="*/ 3429000 h 3429000"/>
              <a:gd name="connsiteX3" fmla="*/ 0 w 320902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9027" h="3429000">
                <a:moveTo>
                  <a:pt x="0" y="0"/>
                </a:moveTo>
                <a:lnTo>
                  <a:pt x="3209027" y="0"/>
                </a:lnTo>
                <a:lnTo>
                  <a:pt x="3209027" y="3429000"/>
                </a:lnTo>
                <a:lnTo>
                  <a:pt x="0" y="3429000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4107810" y="0"/>
            <a:ext cx="2097604" cy="5715000"/>
            <a:chOff x="10954871" y="0"/>
            <a:chExt cx="5593975" cy="13717588"/>
          </a:xfrm>
        </p:grpSpPr>
        <p:sp>
          <p:nvSpPr>
            <p:cNvPr id="19" name="Rectangle 18"/>
            <p:cNvSpPr/>
            <p:nvPr/>
          </p:nvSpPr>
          <p:spPr>
            <a:xfrm>
              <a:off x="10954871" y="0"/>
              <a:ext cx="5593975" cy="13717588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3600" rIns="180000" bIns="93600" rtlCol="0" anchor="ctr"/>
            <a:lstStyle/>
            <a:p>
              <a:pPr algn="ctr" defTabSz="178213"/>
              <a:endParaRPr lang="en-GB" sz="700">
                <a:solidFill>
                  <a:srgbClr val="FFFFFF"/>
                </a:solidFill>
                <a:latin typeface="Source Sans Pro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434319" y="0"/>
              <a:ext cx="114527" cy="13717588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93600" rIns="180000" bIns="93600" rtlCol="0" anchor="ctr"/>
            <a:lstStyle/>
            <a:p>
              <a:pPr algn="ctr" defTabSz="178213"/>
              <a:endParaRPr lang="en-GB" sz="700">
                <a:solidFill>
                  <a:srgbClr val="FFFFFF"/>
                </a:solidFill>
                <a:latin typeface="Source Sans Pro Light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 userDrawn="1"/>
        </p:nvGrpSpPr>
        <p:grpSpPr>
          <a:xfrm rot="18900000">
            <a:off x="4102250" y="60094"/>
            <a:ext cx="176796" cy="63893"/>
            <a:chOff x="11661248" y="7789719"/>
            <a:chExt cx="1293156" cy="420621"/>
          </a:xfrm>
        </p:grpSpPr>
        <p:cxnSp>
          <p:nvCxnSpPr>
            <p:cNvPr id="22" name="Straight Connector 21"/>
            <p:cNvCxnSpPr>
              <a:cxnSpLocks/>
            </p:cNvCxnSpPr>
            <p:nvPr userDrawn="1"/>
          </p:nvCxnSpPr>
          <p:spPr>
            <a:xfrm>
              <a:off x="11661248" y="8210340"/>
              <a:ext cx="1293156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 userDrawn="1"/>
          </p:nvCxnSpPr>
          <p:spPr>
            <a:xfrm>
              <a:off x="11868913" y="8000027"/>
              <a:ext cx="877825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</p:cNvCxnSpPr>
            <p:nvPr userDrawn="1"/>
          </p:nvCxnSpPr>
          <p:spPr>
            <a:xfrm>
              <a:off x="12088372" y="7789719"/>
              <a:ext cx="438913" cy="0"/>
            </a:xfrm>
            <a:prstGeom prst="line">
              <a:avLst/>
            </a:prstGeom>
            <a:ln w="38100" cap="sq">
              <a:solidFill>
                <a:srgbClr val="FFFFFF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D102B4FB-18D4-461F-832A-E1E90EFC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17" y="337565"/>
            <a:ext cx="3514558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E6378E-1C41-4121-8A24-501BE45E70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87391F-4AFD-488E-9DE1-A27D78ED161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8D72EB-5364-4F4E-9359-1C0B1E247D4A}"/>
              </a:ext>
            </a:extLst>
          </p:cNvPr>
          <p:cNvGrpSpPr/>
          <p:nvPr userDrawn="1"/>
        </p:nvGrpSpPr>
        <p:grpSpPr>
          <a:xfrm>
            <a:off x="162940" y="194404"/>
            <a:ext cx="459422" cy="510443"/>
            <a:chOff x="434532" y="466621"/>
            <a:chExt cx="1225205" cy="122520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F56B934-CD7D-4395-B7CA-17933A8555A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647093" y="812151"/>
              <a:ext cx="471488" cy="153360"/>
              <a:chOff x="11661248" y="7789719"/>
              <a:chExt cx="1293156" cy="420621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5CACCBC-9003-4013-A4B7-DEE6E08608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F917631-2975-4295-BAB3-5EEE0F142D0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F4B78E0-0ACE-43F7-BF34-218395BB1D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F9A1400-2FBD-4171-9BCF-C139BCA696B0}"/>
                </a:ext>
              </a:extLst>
            </p:cNvPr>
            <p:cNvGrpSpPr/>
            <p:nvPr userDrawn="1"/>
          </p:nvGrpSpPr>
          <p:grpSpPr>
            <a:xfrm>
              <a:off x="434532" y="466621"/>
              <a:ext cx="1225205" cy="1225205"/>
              <a:chOff x="12636425" y="442230"/>
              <a:chExt cx="1860336" cy="1860336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E718BF3-F150-4B17-AD5B-24A8ED2F959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B435AFE-98EF-40E4-B87E-D128A37BA13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70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isyDeck Master - 7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86BBCAF3-6C1D-49C3-8BBE-5691DFC7E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7"/>
            <a:ext cx="9144000" cy="3749801"/>
          </a:xfrm>
          <a:custGeom>
            <a:avLst/>
            <a:gdLst>
              <a:gd name="connsiteX0" fmla="*/ 0 w 23182731"/>
              <a:gd name="connsiteY0" fmla="*/ 0 h 12514731"/>
              <a:gd name="connsiteX1" fmla="*/ 23182731 w 23182731"/>
              <a:gd name="connsiteY1" fmla="*/ 0 h 12514731"/>
              <a:gd name="connsiteX2" fmla="*/ 23182731 w 23182731"/>
              <a:gd name="connsiteY2" fmla="*/ 12514731 h 12514731"/>
              <a:gd name="connsiteX3" fmla="*/ 0 w 23182731"/>
              <a:gd name="connsiteY3" fmla="*/ 12514731 h 1251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82731" h="12514731">
                <a:moveTo>
                  <a:pt x="0" y="0"/>
                </a:moveTo>
                <a:lnTo>
                  <a:pt x="23182731" y="0"/>
                </a:lnTo>
                <a:lnTo>
                  <a:pt x="23182731" y="12514731"/>
                </a:lnTo>
                <a:lnTo>
                  <a:pt x="0" y="12514731"/>
                </a:lnTo>
                <a:close/>
              </a:path>
            </a:pathLst>
          </a:custGeo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70161" tIns="36485" rIns="70161" bIns="36485" rtlCol="0">
            <a:normAutofit/>
          </a:bodyPr>
          <a:lstStyle>
            <a:lvl1pPr marL="0" indent="0">
              <a:buNone/>
              <a:defRPr lang="en-GB" sz="1100"/>
            </a:lvl1pPr>
          </a:lstStyle>
          <a:p>
            <a:pPr marL="267343" lvl="0" indent="-267343">
              <a:spcBef>
                <a:spcPts val="0"/>
              </a:spcBef>
            </a:pP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C46514-4278-4CC8-B414-663AFF961CBD}"/>
              </a:ext>
            </a:extLst>
          </p:cNvPr>
          <p:cNvGrpSpPr/>
          <p:nvPr userDrawn="1"/>
        </p:nvGrpSpPr>
        <p:grpSpPr>
          <a:xfrm>
            <a:off x="162940" y="3977094"/>
            <a:ext cx="459422" cy="510443"/>
            <a:chOff x="494744" y="523692"/>
            <a:chExt cx="1225205" cy="12252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0B6FCCB-2873-48D7-9F61-689AAFD0759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8900000">
              <a:off x="707305" y="869222"/>
              <a:ext cx="471488" cy="153360"/>
              <a:chOff x="11661248" y="7789719"/>
              <a:chExt cx="1293156" cy="42062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C6558BE-9FFB-4FDF-BCF4-2EF6CC679D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661248" y="8210340"/>
                <a:ext cx="129315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05DF523-4B3D-4318-9057-158B6E9356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68913" y="8000027"/>
                <a:ext cx="877825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D59D7E9-3091-4AF1-9DFA-33C81450E6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88372" y="7789719"/>
                <a:ext cx="438913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CA8CA8-D6AB-4C23-9A83-F2093F2B2B37}"/>
                </a:ext>
              </a:extLst>
            </p:cNvPr>
            <p:cNvGrpSpPr/>
            <p:nvPr userDrawn="1"/>
          </p:nvGrpSpPr>
          <p:grpSpPr>
            <a:xfrm>
              <a:off x="494744" y="523692"/>
              <a:ext cx="1225205" cy="1225205"/>
              <a:chOff x="12636425" y="442230"/>
              <a:chExt cx="1860336" cy="186033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89493A6-838A-4BD5-B475-5310D7B943A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036942" y="442230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0961BB1-F20A-499C-A61F-B37DD0BB7D8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13566593" y="-134611"/>
                <a:ext cx="0" cy="1860336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5A2E29D-3F77-47BA-9B1A-2CF23D66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24" y="4120251"/>
            <a:ext cx="3811715" cy="504570"/>
          </a:xfrm>
        </p:spPr>
        <p:txBody>
          <a:bodyPr lIns="70161" tIns="36485" rIns="70161" bIns="36485"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4724B0-FBA7-4ADD-92BC-3DE86F7E45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lIns="70161" tIns="36485" rIns="70161" bIns="36485"/>
          <a:lstStyle/>
          <a:p>
            <a:r>
              <a:rPr lang="en-GB" dirty="0">
                <a:solidFill>
                  <a:srgbClr val="737373"/>
                </a:solidFill>
                <a:latin typeface="Source Sans Pro Light"/>
              </a:rPr>
              <a:t>DaisyDeck Presentation Template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7BE4E41-781C-4A22-BEA1-1F3EF84F4A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lIns="70161" tIns="36485" rIns="70161" bIns="36485"/>
          <a:lstStyle/>
          <a:p>
            <a:fld id="{0643FD91-E2F4-430C-9968-CE1C2F22CA4A}" type="slidenum">
              <a:rPr lang="en-GB" smtClean="0">
                <a:solidFill>
                  <a:srgbClr val="737373"/>
                </a:solidFill>
                <a:latin typeface="Source Sans Pro Light"/>
              </a:rPr>
              <a:pPr/>
              <a:t>‹#›</a:t>
            </a:fld>
            <a:endParaRPr lang="en-GB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36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8A94435-43AA-2742-A30F-5A4B1D298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78" t="76641" r="-1"/>
          <a:stretch/>
        </p:blipFill>
        <p:spPr>
          <a:xfrm>
            <a:off x="-22860" y="4526118"/>
            <a:ext cx="9166860" cy="1214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95C08C-F877-0743-8946-8CC0E7D42A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724" y="254259"/>
            <a:ext cx="832577" cy="4702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25D18D-1D5F-9845-A927-A84F95A602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32" y="290661"/>
            <a:ext cx="832577" cy="4702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C89E16-3957-9048-A452-0919E2C70F76}"/>
              </a:ext>
            </a:extLst>
          </p:cNvPr>
          <p:cNvCxnSpPr>
            <a:cxnSpLocks/>
          </p:cNvCxnSpPr>
          <p:nvPr userDrawn="1"/>
        </p:nvCxnSpPr>
        <p:spPr>
          <a:xfrm>
            <a:off x="278579" y="489385"/>
            <a:ext cx="1139400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579" y="228603"/>
            <a:ext cx="8229600" cy="260785"/>
          </a:xfrm>
          <a:prstGeom prst="rect">
            <a:avLst/>
          </a:prstGeom>
        </p:spPr>
        <p:txBody>
          <a:bodyPr vert="horz" lIns="91350" tIns="45673" rIns="91350" bIns="45673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7964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7F180E-8B34-4B6F-9FCD-92A6CE19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30106" y="110159"/>
            <a:ext cx="783263" cy="56220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5B9D5A4-A03B-4484-8181-2802DE0BBFD6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7A7DAF8-BCA1-433F-BD69-CEAF3ECEF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4163697"/>
      </p:ext>
    </p:extLst>
  </p:cSld>
  <p:clrMapOvr>
    <a:masterClrMapping/>
  </p:clrMapOvr>
  <p:transition spd="slow">
    <p:push dir="u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10280"/>
            <a:ext cx="6858000" cy="35110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342802" indent="0" algn="ctr">
              <a:buNone/>
              <a:defRPr sz="1500"/>
            </a:lvl2pPr>
            <a:lvl3pPr marL="685608" indent="0" algn="ctr">
              <a:buNone/>
              <a:defRPr sz="1300"/>
            </a:lvl3pPr>
            <a:lvl4pPr marL="1028413" indent="0" algn="ctr">
              <a:buNone/>
              <a:defRPr sz="1200"/>
            </a:lvl4pPr>
            <a:lvl5pPr marL="1371215" indent="0" algn="ctr">
              <a:buNone/>
              <a:defRPr sz="1200"/>
            </a:lvl5pPr>
            <a:lvl6pPr marL="1714021" indent="0" algn="ctr">
              <a:buNone/>
              <a:defRPr sz="1200"/>
            </a:lvl6pPr>
            <a:lvl7pPr marL="2056825" indent="0" algn="ctr">
              <a:buNone/>
              <a:defRPr sz="1200"/>
            </a:lvl7pPr>
            <a:lvl8pPr marL="2399628" indent="0" algn="ctr">
              <a:buNone/>
              <a:defRPr sz="1200"/>
            </a:lvl8pPr>
            <a:lvl9pPr marL="2742430" indent="0" algn="ctr">
              <a:buNone/>
              <a:defRPr sz="1200"/>
            </a:lvl9pPr>
          </a:lstStyle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143000" y="3014951"/>
            <a:ext cx="6858000" cy="351102"/>
          </a:xfrm>
          <a:prstGeom prst="rect">
            <a:avLst/>
          </a:prstGeom>
        </p:spPr>
        <p:txBody>
          <a:bodyPr vert="horz" lIns="68561" tIns="34281" rIns="68561" bIns="3428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F0A0BDA-C24E-4C07-9F40-354DC6E12E21}"/>
              </a:ext>
            </a:extLst>
          </p:cNvPr>
          <p:cNvSpPr txBox="1">
            <a:spLocks/>
          </p:cNvSpPr>
          <p:nvPr userDrawn="1"/>
        </p:nvSpPr>
        <p:spPr>
          <a:xfrm>
            <a:off x="676341" y="4787140"/>
            <a:ext cx="5473498" cy="589176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5"/>
              </a:lnSpc>
            </a:pPr>
            <a:r>
              <a:rPr lang="en-AU" sz="9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 PT Mitra Transaksi Indonesia</a:t>
            </a:r>
            <a:br>
              <a:rPr lang="en-AU" sz="9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9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9CBC092-A94F-4FC6-B9E3-9F5ACEA99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828170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61" y="1521354"/>
            <a:ext cx="137309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902349" y="1521354"/>
            <a:ext cx="338825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accent3"/>
                </a:solidFill>
              </a:defRPr>
            </a:lvl1pPr>
            <a:lvl2pPr marL="342802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685608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028413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371215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A3F2F3E-F345-4F48-A0E6-C2320D1E3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49760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68D9CFD-24B9-47D5-9A3F-BD9F94890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197382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1153437" y="1736839"/>
            <a:ext cx="6856508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C17CE-64D0-4CF3-AB6E-FD2CC7EDF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34625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4643071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4"/>
          </p:nvPr>
        </p:nvSpPr>
        <p:spPr>
          <a:xfrm>
            <a:off x="1153443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AF3C34E-8DA7-4913-AFC2-49D5DD7DF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158186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4643071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1153443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342802" indent="0">
              <a:buNone/>
              <a:defRPr sz="2100"/>
            </a:lvl2pPr>
            <a:lvl3pPr marL="685608" indent="0">
              <a:buNone/>
              <a:defRPr sz="1800"/>
            </a:lvl3pPr>
            <a:lvl4pPr marL="1028413" indent="0">
              <a:buNone/>
              <a:defRPr sz="1500"/>
            </a:lvl4pPr>
            <a:lvl5pPr marL="1371215" indent="0">
              <a:buNone/>
              <a:defRPr sz="1500"/>
            </a:lvl5pPr>
            <a:lvl6pPr marL="1714021" indent="0">
              <a:buNone/>
              <a:defRPr sz="1500"/>
            </a:lvl6pPr>
            <a:lvl7pPr marL="2056825" indent="0">
              <a:buNone/>
              <a:defRPr sz="1500"/>
            </a:lvl7pPr>
            <a:lvl8pPr marL="2399628" indent="0">
              <a:buNone/>
              <a:defRPr sz="1500"/>
            </a:lvl8pPr>
            <a:lvl9pPr marL="274243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6A6FA2A-FEE5-4875-90EA-6EB81AB95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218726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469435" y="645085"/>
            <a:ext cx="5548412" cy="398247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24199AC-82B7-495E-A9EE-F33604CBBAB3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FE04C36-051C-4351-87A7-B1859EC19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545343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27A25E-3B77-4233-8AD3-600DB515C00C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EB2E56C-48C2-45A3-A507-64EE70BBE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3A2DC2E-0B3E-40A8-AAD3-AAF9BD481ABD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703C6FB-6491-4A50-A77D-F2E4EB6FB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99971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920616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92CD453-560E-4102-800E-D13B1F48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7594360-1710-4A78-A0A9-59B7F094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06"/>
            <a:ext cx="2057400" cy="304271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63E17F-E259-46B9-8DCA-610A2AFC7F65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6BAEE67-DEF8-42DC-BAC9-B1E145404B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2792F828-90E7-4557-9F8A-0B8E319BE6CD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75627773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06"/>
            <a:ext cx="2057400" cy="304271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AD0A69-25BE-4866-BFD1-8FF23C16BF20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2EAA4C-09FB-4AE1-ACBB-53E3FE84C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17DD84B-72A8-40D7-A365-47455F9E010E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2497479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63" y="1145028"/>
            <a:ext cx="6230779" cy="8173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63" y="2289946"/>
            <a:ext cx="6230779" cy="414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56313" indent="0" algn="ctr">
              <a:buNone/>
              <a:defRPr sz="1600"/>
            </a:lvl2pPr>
            <a:lvl3pPr marL="712628" indent="0" algn="ctr">
              <a:buNone/>
              <a:defRPr sz="1400"/>
            </a:lvl3pPr>
            <a:lvl4pPr marL="1068939" indent="0" algn="ctr">
              <a:buNone/>
              <a:defRPr sz="1200"/>
            </a:lvl4pPr>
            <a:lvl5pPr marL="1425246" indent="0" algn="ctr">
              <a:buNone/>
              <a:defRPr sz="1200"/>
            </a:lvl5pPr>
            <a:lvl6pPr marL="1781562" indent="0" algn="ctr">
              <a:buNone/>
              <a:defRPr sz="1200"/>
            </a:lvl6pPr>
            <a:lvl7pPr marL="2137879" indent="0" algn="ctr">
              <a:buNone/>
              <a:defRPr sz="1200"/>
            </a:lvl7pPr>
            <a:lvl8pPr marL="2494174" indent="0" algn="ctr">
              <a:buNone/>
              <a:defRPr sz="1200"/>
            </a:lvl8pPr>
            <a:lvl9pPr marL="285049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F630A3-75F8-4018-8AB7-83EF2E749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A56BA97-3801-4A34-8415-6FEC81819F11}"/>
              </a:ext>
            </a:extLst>
          </p:cNvPr>
          <p:cNvSpPr txBox="1">
            <a:spLocks/>
          </p:cNvSpPr>
          <p:nvPr userDrawn="1"/>
        </p:nvSpPr>
        <p:spPr>
          <a:xfrm>
            <a:off x="1623040" y="3710940"/>
            <a:ext cx="4247024" cy="1026543"/>
          </a:xfrm>
          <a:prstGeom prst="rect">
            <a:avLst/>
          </a:prstGeom>
        </p:spPr>
        <p:txBody>
          <a:bodyPr vert="horz" lIns="71259" tIns="35632" rIns="71259" bIns="35632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 b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PT Mitra Transaksi Indonesia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Millennium Centennial  </a:t>
            </a:r>
            <a:r>
              <a:rPr lang="en-AU" sz="1200" err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Center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 17</a:t>
            </a:r>
            <a:r>
              <a:rPr lang="en-AU" sz="1200" baseline="300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th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Jl. </a:t>
            </a:r>
            <a:r>
              <a:rPr lang="en-AU" sz="1200" err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Jend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. Sudirman </a:t>
            </a:r>
            <a:r>
              <a:rPr lang="en-AU" sz="1200" err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Kav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. 25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Jakarta 12920, Indonesia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1623063" y="4826478"/>
            <a:ext cx="4884605" cy="414945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  <a:br>
              <a:rPr lang="en-AU" sz="900">
                <a:solidFill>
                  <a:srgbClr val="DBDCDD">
                    <a:lumMod val="75000"/>
                  </a:srgbClr>
                </a:solidFill>
                <a:latin typeface="Calibri"/>
              </a:rPr>
            </a:br>
            <a:r>
              <a:rPr lang="en-AU" sz="900">
                <a:solidFill>
                  <a:srgbClr val="DBDCDD">
                    <a:lumMod val="75000"/>
                  </a:srgbClr>
                </a:solidFill>
                <a:latin typeface="Calibri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BDA0C6F-0641-4D3F-8FD5-C0F9AB2E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99971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DDDC158-78AB-449E-B748-991394CC4379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35632" rtlCol="0" anchor="ctr"/>
          <a:lstStyle/>
          <a:p>
            <a:pPr algn="ctr" defTabSz="712606"/>
            <a:endParaRPr lang="en-AU" sz="1400">
              <a:solidFill>
                <a:srgbClr val="F6F18B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09E5633-76FF-4ED9-ABA4-A669BCEA41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88748710-F9BD-4EF0-B837-FB2BD3FEF053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886953191"/>
      </p:ext>
    </p:extLst>
  </p:cSld>
  <p:clrMapOvr>
    <a:masterClrMapping/>
  </p:clrMapOvr>
  <p:transition spd="slow">
    <p:push dir="u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500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0" y="354410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6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533FFB-983B-47C8-A0DD-7D4458A67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53FA2D5-BA68-47D2-9967-78400AB7847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6CCDA43-ED03-4A95-9FDF-0C8C5EE4B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097234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771B5FB-041F-4460-AAB0-CF0B197A3D8E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6078FEF-9F82-46DB-BCB6-9E82D437F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69561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EA74FFAE-B6E7-4C01-A1E1-45D55CA98C54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D3E44-0755-40DD-8787-E3771FAA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97011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7F180E-8B34-4B6F-9FCD-92A6CE19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30091" y="110159"/>
            <a:ext cx="783263" cy="56220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5B9D5A4-A03B-4484-8181-2802DE0BBFD6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7A7DAF8-BCA1-433F-BD69-CEAF3ECEF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737350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862666-1A35-490F-AC9F-AC8AEC3114C8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48" y="1145028"/>
            <a:ext cx="6230779" cy="8173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1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48" y="2289946"/>
            <a:ext cx="6230779" cy="414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10" indent="0" algn="ctr">
              <a:buNone/>
              <a:defRPr sz="1500"/>
            </a:lvl2pPr>
            <a:lvl3pPr marL="685624" indent="0" algn="ctr">
              <a:buNone/>
              <a:defRPr sz="1300"/>
            </a:lvl3pPr>
            <a:lvl4pPr marL="1028438" indent="0" algn="ctr">
              <a:buNone/>
              <a:defRPr sz="1200"/>
            </a:lvl4pPr>
            <a:lvl5pPr marL="1371251" indent="0" algn="ctr">
              <a:buNone/>
              <a:defRPr sz="1200"/>
            </a:lvl5pPr>
            <a:lvl6pPr marL="1714062" indent="0" algn="ctr">
              <a:buNone/>
              <a:defRPr sz="1200"/>
            </a:lvl6pPr>
            <a:lvl7pPr marL="2056876" indent="0" algn="ctr">
              <a:buNone/>
              <a:defRPr sz="1200"/>
            </a:lvl7pPr>
            <a:lvl8pPr marL="2399688" indent="0" algn="ctr">
              <a:buNone/>
              <a:defRPr sz="1200"/>
            </a:lvl8pPr>
            <a:lvl9pPr marL="27425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F6C2A0-E1B5-4A6C-AA7A-BE83895B0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A56BA97-3801-4A34-8415-6FEC81819F11}"/>
              </a:ext>
            </a:extLst>
          </p:cNvPr>
          <p:cNvSpPr txBox="1">
            <a:spLocks/>
          </p:cNvSpPr>
          <p:nvPr userDrawn="1"/>
        </p:nvSpPr>
        <p:spPr>
          <a:xfrm>
            <a:off x="1623040" y="3710940"/>
            <a:ext cx="4247024" cy="1026543"/>
          </a:xfrm>
          <a:prstGeom prst="rect">
            <a:avLst/>
          </a:prstGeom>
        </p:spPr>
        <p:txBody>
          <a:bodyPr vert="horz" lIns="68561" tIns="34281" rIns="68561" bIns="34281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75"/>
              </a:lnSpc>
              <a:buNone/>
            </a:pPr>
            <a:r>
              <a:rPr lang="en-AU" sz="1200" b="1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PT Mitra Transaksi Indonesia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Millennium Centennial 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Center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17</a:t>
            </a:r>
            <a:r>
              <a:rPr lang="en-AU" sz="1200" baseline="300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th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Jl.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Jend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Sudirman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Kav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25 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Jakarta 12920, Indonesia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1623048" y="4826478"/>
            <a:ext cx="4884605" cy="414945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5"/>
              </a:lnSpc>
            </a:pPr>
            <a:r>
              <a:rPr lang="en-AU" sz="9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  <a:br>
              <a:rPr lang="en-AU" sz="9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lang="en-AU" sz="9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EC19E-686D-4C42-96CA-2364E906F071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BDA0C6F-0641-4D3F-8FD5-C0F9AB2E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99971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99968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862666-1A35-490F-AC9F-AC8AEC3114C8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48" y="1145028"/>
            <a:ext cx="6230779" cy="8173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1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48" y="2289946"/>
            <a:ext cx="6230779" cy="414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10" indent="0" algn="ctr">
              <a:buNone/>
              <a:defRPr sz="1500"/>
            </a:lvl2pPr>
            <a:lvl3pPr marL="685624" indent="0" algn="ctr">
              <a:buNone/>
              <a:defRPr sz="1300"/>
            </a:lvl3pPr>
            <a:lvl4pPr marL="1028438" indent="0" algn="ctr">
              <a:buNone/>
              <a:defRPr sz="1200"/>
            </a:lvl4pPr>
            <a:lvl5pPr marL="1371251" indent="0" algn="ctr">
              <a:buNone/>
              <a:defRPr sz="1200"/>
            </a:lvl5pPr>
            <a:lvl6pPr marL="1714062" indent="0" algn="ctr">
              <a:buNone/>
              <a:defRPr sz="1200"/>
            </a:lvl6pPr>
            <a:lvl7pPr marL="2056876" indent="0" algn="ctr">
              <a:buNone/>
              <a:defRPr sz="1200"/>
            </a:lvl7pPr>
            <a:lvl8pPr marL="2399688" indent="0" algn="ctr">
              <a:buNone/>
              <a:defRPr sz="1200"/>
            </a:lvl8pPr>
            <a:lvl9pPr marL="27425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F6C2A0-E1B5-4A6C-AA7A-BE83895B0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F630A3-75F8-4018-8AB7-83EF2E749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A56BA97-3801-4A34-8415-6FEC81819F11}"/>
              </a:ext>
            </a:extLst>
          </p:cNvPr>
          <p:cNvSpPr txBox="1">
            <a:spLocks/>
          </p:cNvSpPr>
          <p:nvPr userDrawn="1"/>
        </p:nvSpPr>
        <p:spPr>
          <a:xfrm>
            <a:off x="1623040" y="3710940"/>
            <a:ext cx="4247024" cy="1026543"/>
          </a:xfrm>
          <a:prstGeom prst="rect">
            <a:avLst/>
          </a:prstGeom>
        </p:spPr>
        <p:txBody>
          <a:bodyPr vert="horz" lIns="68561" tIns="34281" rIns="68561" bIns="34281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75"/>
              </a:lnSpc>
              <a:buNone/>
            </a:pPr>
            <a:r>
              <a:rPr lang="en-AU" sz="1200" b="1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PT Mitra Transaksi Indonesia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Millennium Centennial 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Center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17</a:t>
            </a:r>
            <a:r>
              <a:rPr lang="en-AU" sz="1200" baseline="300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th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Jl.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Jend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Sudirman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Kav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25 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Jakarta 12920, Indonesia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1623048" y="4826478"/>
            <a:ext cx="4884605" cy="414945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5"/>
              </a:lnSpc>
            </a:pPr>
            <a:r>
              <a:rPr lang="en-AU" sz="9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  <a:br>
              <a:rPr lang="en-AU" sz="9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lang="en-AU" sz="9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EC19E-686D-4C42-96CA-2364E906F071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BDA0C6F-0641-4D3F-8FD5-C0F9AB2E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99971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467332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6D1895-F8CB-4B86-84A1-C633D77E140D}"/>
              </a:ext>
            </a:extLst>
          </p:cNvPr>
          <p:cNvSpPr/>
          <p:nvPr userDrawn="1"/>
        </p:nvSpPr>
        <p:spPr>
          <a:xfrm>
            <a:off x="373284" y="781299"/>
            <a:ext cx="8381518" cy="4591291"/>
          </a:xfrm>
          <a:prstGeom prst="roundRect">
            <a:avLst>
              <a:gd name="adj" fmla="val 702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GB" sz="1300">
              <a:ln>
                <a:noFill/>
              </a:ln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4220" y="155319"/>
            <a:ext cx="7996263" cy="625973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2EA1-FB58-41AE-A31B-2A1C4B4C2E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9" t="28684" r="8897" b="14178"/>
          <a:stretch/>
        </p:blipFill>
        <p:spPr>
          <a:xfrm>
            <a:off x="7691385" y="1483718"/>
            <a:ext cx="1008047" cy="32650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B0B653-F66C-4CFA-9F44-D39E641D983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EA6D8-D07B-4971-AA88-9B3CF1E64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387386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453"/>
            <a:ext cx="9144000" cy="1063922"/>
          </a:xfrm>
          <a:prstGeom prst="rect">
            <a:avLst/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US" sz="13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6" y="304274"/>
            <a:ext cx="7404859" cy="75319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36" y="66729"/>
            <a:ext cx="1042200" cy="91687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1F56C04-55CC-47DC-9F36-540E17E5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048465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421DAF5-F4A0-4FE9-B411-C025AB7848D2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GB" sz="1300">
              <a:ln>
                <a:noFill/>
              </a:ln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0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0" y="197528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6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6"/>
            <a:ext cx="1212620" cy="145244"/>
          </a:xfrm>
          <a:prstGeom prst="rect">
            <a:avLst/>
          </a:prstGeom>
        </p:spPr>
        <p:txBody>
          <a:bodyPr lIns="91414" tIns="45706" rIns="91414" bIns="45706"/>
          <a:lstStyle>
            <a:lvl1pPr algn="r">
              <a:defRPr sz="900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ADFD487-FB18-4596-85D2-94DE123B8F1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32B9852-1547-47C4-AF64-924EF8C441F9}"/>
              </a:ext>
            </a:extLst>
          </p:cNvPr>
          <p:cNvSpPr txBox="1">
            <a:spLocks/>
          </p:cNvSpPr>
          <p:nvPr userDrawn="1"/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68561" tIns="34281" rIns="68561" bIns="34281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z="900" smtClean="0"/>
              <a:pPr/>
              <a:t>‹#›</a:t>
            </a:fld>
            <a:endParaRPr lang="en-AU" sz="900"/>
          </a:p>
        </p:txBody>
      </p:sp>
    </p:spTree>
    <p:extLst>
      <p:ext uri="{BB962C8B-B14F-4D97-AF65-F5344CB8AC3E}">
        <p14:creationId xmlns:p14="http://schemas.microsoft.com/office/powerpoint/2010/main" val="114540065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36688A-571F-4992-B6E8-040029F6C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738"/>
          <a:stretch/>
        </p:blipFill>
        <p:spPr>
          <a:xfrm flipH="1">
            <a:off x="6434058" y="4048182"/>
            <a:ext cx="2704228" cy="16668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1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1" y="354412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7200107-5684-48DB-AB29-7F4DA6A6399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6FA4FE8-9E00-409B-998E-E60E248DF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0279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6D1895-F8CB-4B86-84A1-C633D77E140D}"/>
              </a:ext>
            </a:extLst>
          </p:cNvPr>
          <p:cNvSpPr/>
          <p:nvPr userDrawn="1"/>
        </p:nvSpPr>
        <p:spPr>
          <a:xfrm>
            <a:off x="373284" y="781309"/>
            <a:ext cx="8381518" cy="4591291"/>
          </a:xfrm>
          <a:prstGeom prst="roundRect">
            <a:avLst>
              <a:gd name="adj" fmla="val 7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35632" rtlCol="0" anchor="ctr"/>
          <a:lstStyle/>
          <a:p>
            <a:pPr algn="ctr" defTabSz="712606"/>
            <a:endParaRPr lang="en-GB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4220" y="155319"/>
            <a:ext cx="7996263" cy="625973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2EA1-FB58-41AE-A31B-2A1C4B4C2E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9" t="28684" r="8897" b="14178"/>
          <a:stretch/>
        </p:blipFill>
        <p:spPr>
          <a:xfrm>
            <a:off x="7691400" y="1483718"/>
            <a:ext cx="1008047" cy="32650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B0B653-F66C-4CFA-9F44-D39E641D983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EA6D8-D07B-4971-AA88-9B3CF1E64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01430"/>
      </p:ext>
    </p:extLst>
  </p:cSld>
  <p:clrMapOvr>
    <a:masterClrMapping/>
  </p:clrMapOvr>
  <p:transition spd="slow">
    <p:push dir="u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1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1" y="354412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7"/>
            <a:ext cx="1212620" cy="145244"/>
          </a:xfrm>
          <a:prstGeom prst="rect">
            <a:avLst/>
          </a:prstGeom>
        </p:spPr>
        <p:txBody>
          <a:bodyPr lIns="91414" tIns="45706" rIns="91414" bIns="45706"/>
          <a:lstStyle>
            <a:lvl1pPr algn="r">
              <a:defRPr sz="600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BD10E72-A7DE-4CBC-BB9D-8F908E933EA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72DA555-0A98-4D85-A0C6-F342135AECC5}"/>
              </a:ext>
            </a:extLst>
          </p:cNvPr>
          <p:cNvSpPr txBox="1">
            <a:spLocks/>
          </p:cNvSpPr>
          <p:nvPr userDrawn="1"/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68561" tIns="34281" rIns="68561" bIns="34281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z="900" smtClean="0"/>
              <a:pPr/>
              <a:t>‹#›</a:t>
            </a:fld>
            <a:endParaRPr lang="en-AU" sz="900"/>
          </a:p>
        </p:txBody>
      </p:sp>
    </p:spTree>
    <p:extLst>
      <p:ext uri="{BB962C8B-B14F-4D97-AF65-F5344CB8AC3E}">
        <p14:creationId xmlns:p14="http://schemas.microsoft.com/office/powerpoint/2010/main" val="27462122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4"/>
            <a:ext cx="8520600" cy="636333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062" lvl="0" indent="-34279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122" lvl="1" indent="-317405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182" lvl="2" indent="-31740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243" lvl="3" indent="-317405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301" lvl="4" indent="-317405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2362" lvl="5" indent="-31740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199424" lvl="6" indent="-317405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6485" lvl="7" indent="-317405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3547" lvl="8" indent="-317405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4"/>
            <a:ext cx="548700" cy="437333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77163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785" indent="0" algn="ctr">
              <a:buNone/>
              <a:defRPr sz="1500"/>
            </a:lvl2pPr>
            <a:lvl3pPr marL="685573" indent="0" algn="ctr">
              <a:buNone/>
              <a:defRPr sz="1300"/>
            </a:lvl3pPr>
            <a:lvl4pPr marL="1028360" indent="0" algn="ctr">
              <a:buNone/>
              <a:defRPr sz="1200"/>
            </a:lvl4pPr>
            <a:lvl5pPr marL="1371146" indent="0" algn="ctr">
              <a:buNone/>
              <a:defRPr sz="1200"/>
            </a:lvl5pPr>
            <a:lvl6pPr marL="1713934" indent="0" algn="ctr">
              <a:buNone/>
              <a:defRPr sz="1200"/>
            </a:lvl6pPr>
            <a:lvl7pPr marL="2056720" indent="0" algn="ctr">
              <a:buNone/>
              <a:defRPr sz="1200"/>
            </a:lvl7pPr>
            <a:lvl8pPr marL="2399507" indent="0" algn="ctr">
              <a:buNone/>
              <a:defRPr sz="1200"/>
            </a:lvl8pPr>
            <a:lvl9pPr marL="274229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lIns="91414" tIns="45706" rIns="91414" bIns="45706"/>
          <a:lstStyle/>
          <a:p>
            <a:fld id="{C764DE79-268F-4C1A-8933-263129D2AF90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91414" tIns="45706" rIns="91414" bIns="45706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91414" tIns="45706" rIns="91414" bIns="45706"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71401"/>
      </p:ext>
    </p:extLst>
  </p:cSld>
  <p:clrMapOvr>
    <a:masterClrMapping/>
  </p:clrMapOvr>
  <p:hf hdr="0" ft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10280"/>
            <a:ext cx="6858000" cy="35110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342802" indent="0" algn="ctr">
              <a:buNone/>
              <a:defRPr sz="1500"/>
            </a:lvl2pPr>
            <a:lvl3pPr marL="685608" indent="0" algn="ctr">
              <a:buNone/>
              <a:defRPr sz="1300"/>
            </a:lvl3pPr>
            <a:lvl4pPr marL="1028413" indent="0" algn="ctr">
              <a:buNone/>
              <a:defRPr sz="1200"/>
            </a:lvl4pPr>
            <a:lvl5pPr marL="1371215" indent="0" algn="ctr">
              <a:buNone/>
              <a:defRPr sz="1200"/>
            </a:lvl5pPr>
            <a:lvl6pPr marL="1714021" indent="0" algn="ctr">
              <a:buNone/>
              <a:defRPr sz="1200"/>
            </a:lvl6pPr>
            <a:lvl7pPr marL="2056825" indent="0" algn="ctr">
              <a:buNone/>
              <a:defRPr sz="1200"/>
            </a:lvl7pPr>
            <a:lvl8pPr marL="2399628" indent="0" algn="ctr">
              <a:buNone/>
              <a:defRPr sz="1200"/>
            </a:lvl8pPr>
            <a:lvl9pPr marL="2742430" indent="0" algn="ctr">
              <a:buNone/>
              <a:defRPr sz="1200"/>
            </a:lvl9pPr>
          </a:lstStyle>
          <a:p>
            <a:endParaRPr 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143000" y="3014951"/>
            <a:ext cx="6858000" cy="351102"/>
          </a:xfrm>
          <a:prstGeom prst="rect">
            <a:avLst/>
          </a:prstGeom>
        </p:spPr>
        <p:txBody>
          <a:bodyPr vert="horz" lIns="68561" tIns="34281" rIns="68561" bIns="3428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F0A0BDA-C24E-4C07-9F40-354DC6E12E21}"/>
              </a:ext>
            </a:extLst>
          </p:cNvPr>
          <p:cNvSpPr txBox="1">
            <a:spLocks/>
          </p:cNvSpPr>
          <p:nvPr userDrawn="1"/>
        </p:nvSpPr>
        <p:spPr>
          <a:xfrm>
            <a:off x="676341" y="4787140"/>
            <a:ext cx="5473498" cy="589176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5"/>
              </a:lnSpc>
            </a:pPr>
            <a:r>
              <a:rPr lang="en-AU" sz="9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 PT Mitra Transaksi Indonesia</a:t>
            </a:r>
            <a:br>
              <a:rPr lang="en-AU" sz="9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9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9CBC092-A94F-4FC6-B9E3-9F5ACEA99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380661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61" y="1521354"/>
            <a:ext cx="137309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902349" y="1521354"/>
            <a:ext cx="338825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accent3"/>
                </a:solidFill>
              </a:defRPr>
            </a:lvl1pPr>
            <a:lvl2pPr marL="342802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685608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028413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371215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A3F2F3E-F345-4F48-A0E6-C2320D1E3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9865336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68D9CFD-24B9-47D5-9A3F-BD9F94890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451089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1153437" y="1736839"/>
            <a:ext cx="6856508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C17CE-64D0-4CF3-AB6E-FD2CC7EDF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532831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4643071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4"/>
          </p:nvPr>
        </p:nvSpPr>
        <p:spPr>
          <a:xfrm>
            <a:off x="1153443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AF3C34E-8DA7-4913-AFC2-49D5DD7DF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126930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4643071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1153443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/>
            </a:lvl1pPr>
            <a:lvl2pPr marL="342802" indent="0">
              <a:buNone/>
              <a:defRPr sz="2100"/>
            </a:lvl2pPr>
            <a:lvl3pPr marL="685608" indent="0">
              <a:buNone/>
              <a:defRPr sz="1800"/>
            </a:lvl3pPr>
            <a:lvl4pPr marL="1028413" indent="0">
              <a:buNone/>
              <a:defRPr sz="1500"/>
            </a:lvl4pPr>
            <a:lvl5pPr marL="1371215" indent="0">
              <a:buNone/>
              <a:defRPr sz="1500"/>
            </a:lvl5pPr>
            <a:lvl6pPr marL="1714021" indent="0">
              <a:buNone/>
              <a:defRPr sz="1500"/>
            </a:lvl6pPr>
            <a:lvl7pPr marL="2056825" indent="0">
              <a:buNone/>
              <a:defRPr sz="1500"/>
            </a:lvl7pPr>
            <a:lvl8pPr marL="2399628" indent="0">
              <a:buNone/>
              <a:defRPr sz="1500"/>
            </a:lvl8pPr>
            <a:lvl9pPr marL="274243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6A6FA2A-FEE5-4875-90EA-6EB81AB95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7186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88886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469435" y="645085"/>
            <a:ext cx="5548412" cy="398247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24199AC-82B7-495E-A9EE-F33604CBBAB3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FE04C36-051C-4351-87A7-B1859EC19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1942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453"/>
            <a:ext cx="9144000" cy="1063922"/>
          </a:xfrm>
          <a:prstGeom prst="rect">
            <a:avLst/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35632" rtlCol="0" anchor="ctr"/>
          <a:lstStyle/>
          <a:p>
            <a:pPr algn="ctr" defTabSz="712606"/>
            <a:endParaRPr lang="en-US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51" y="304274"/>
            <a:ext cx="7404859" cy="75319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36" y="66729"/>
            <a:ext cx="1042200" cy="91687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1F56C04-55CC-47DC-9F36-540E17E5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0274998"/>
      </p:ext>
    </p:extLst>
  </p:cSld>
  <p:clrMapOvr>
    <a:masterClrMapping/>
  </p:clrMapOvr>
  <p:transition spd="slow">
    <p:push dir="u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27A25E-3B77-4233-8AD3-600DB515C00C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EB2E56C-48C2-45A3-A507-64EE70BBE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3A2DC2E-0B3E-40A8-AAD3-AAF9BD481ABD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703C6FB-6491-4A50-A77D-F2E4EB6FB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99971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69238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92CD453-560E-4102-800E-D13B1F48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7594360-1710-4A78-A0A9-59B7F094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06"/>
            <a:ext cx="2057400" cy="304271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63E17F-E259-46B9-8DCA-610A2AFC7F65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6BAEE67-DEF8-42DC-BAC9-B1E145404B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2792F828-90E7-4557-9F8A-0B8E319BE6CD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51094417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06"/>
            <a:ext cx="2057400" cy="304271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AD0A69-25BE-4866-BFD1-8FF23C16BF20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2EAA4C-09FB-4AE1-ACBB-53E3FE84C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17DD84B-72A8-40D7-A365-47455F9E010E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2673232723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500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0" y="354410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6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533FFB-983B-47C8-A0DD-7D4458A67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53FA2D5-BA68-47D2-9967-78400AB7847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6CCDA43-ED03-4A95-9FDF-0C8C5EE4B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527814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771B5FB-041F-4460-AAB0-CF0B197A3D8E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6078FEF-9F82-46DB-BCB6-9E82D437F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08709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EA74FFAE-B6E7-4C01-A1E1-45D55CA98C54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D3E44-0755-40DD-8787-E3771FAA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98389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7F180E-8B34-4B6F-9FCD-92A6CE19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30091" y="110159"/>
            <a:ext cx="783263" cy="56220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5B9D5A4-A03B-4484-8181-2802DE0BBFD6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7A7DAF8-BCA1-433F-BD69-CEAF3ECEF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18814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862666-1A35-490F-AC9F-AC8AEC3114C8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48" y="1145028"/>
            <a:ext cx="6230779" cy="8173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1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48" y="2289946"/>
            <a:ext cx="6230779" cy="414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10" indent="0" algn="ctr">
              <a:buNone/>
              <a:defRPr sz="1500"/>
            </a:lvl2pPr>
            <a:lvl3pPr marL="685624" indent="0" algn="ctr">
              <a:buNone/>
              <a:defRPr sz="1300"/>
            </a:lvl3pPr>
            <a:lvl4pPr marL="1028438" indent="0" algn="ctr">
              <a:buNone/>
              <a:defRPr sz="1200"/>
            </a:lvl4pPr>
            <a:lvl5pPr marL="1371251" indent="0" algn="ctr">
              <a:buNone/>
              <a:defRPr sz="1200"/>
            </a:lvl5pPr>
            <a:lvl6pPr marL="1714062" indent="0" algn="ctr">
              <a:buNone/>
              <a:defRPr sz="1200"/>
            </a:lvl6pPr>
            <a:lvl7pPr marL="2056876" indent="0" algn="ctr">
              <a:buNone/>
              <a:defRPr sz="1200"/>
            </a:lvl7pPr>
            <a:lvl8pPr marL="2399688" indent="0" algn="ctr">
              <a:buNone/>
              <a:defRPr sz="1200"/>
            </a:lvl8pPr>
            <a:lvl9pPr marL="27425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F6C2A0-E1B5-4A6C-AA7A-BE83895B0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F630A3-75F8-4018-8AB7-83EF2E749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A56BA97-3801-4A34-8415-6FEC81819F11}"/>
              </a:ext>
            </a:extLst>
          </p:cNvPr>
          <p:cNvSpPr txBox="1">
            <a:spLocks/>
          </p:cNvSpPr>
          <p:nvPr userDrawn="1"/>
        </p:nvSpPr>
        <p:spPr>
          <a:xfrm>
            <a:off x="1623040" y="3710940"/>
            <a:ext cx="4247024" cy="1026543"/>
          </a:xfrm>
          <a:prstGeom prst="rect">
            <a:avLst/>
          </a:prstGeom>
        </p:spPr>
        <p:txBody>
          <a:bodyPr vert="horz" lIns="68561" tIns="34281" rIns="68561" bIns="34281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75"/>
              </a:lnSpc>
              <a:buNone/>
            </a:pPr>
            <a:r>
              <a:rPr lang="en-AU" sz="1200" b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PT Mitra Transaksi Indonesia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Millennium Centennial  </a:t>
            </a:r>
            <a:r>
              <a:rPr lang="en-AU" sz="120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Center</a:t>
            </a:r>
            <a:r>
              <a:rPr lang="en-AU" sz="120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17</a:t>
            </a:r>
            <a:r>
              <a:rPr lang="en-AU" sz="1200" baseline="3000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th</a:t>
            </a:r>
            <a:r>
              <a:rPr lang="en-AU" sz="120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Jl. </a:t>
            </a:r>
            <a:r>
              <a:rPr lang="en-AU" sz="120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Jend</a:t>
            </a:r>
            <a:r>
              <a:rPr lang="en-AU" sz="120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Sudirman </a:t>
            </a:r>
            <a:r>
              <a:rPr lang="en-AU" sz="120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Kav</a:t>
            </a:r>
            <a:r>
              <a:rPr lang="en-AU" sz="120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25 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Jakarta 12920, Indonesia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1623048" y="4826478"/>
            <a:ext cx="4884605" cy="414945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5"/>
              </a:lnSpc>
            </a:pPr>
            <a:r>
              <a:rPr lang="en-AU" sz="90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  <a:br>
              <a:rPr lang="en-AU" sz="90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lang="en-AU" sz="90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EC19E-686D-4C42-96CA-2364E906F071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BDA0C6F-0641-4D3F-8FD5-C0F9AB2E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99971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09661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6D1895-F8CB-4B86-84A1-C633D77E140D}"/>
              </a:ext>
            </a:extLst>
          </p:cNvPr>
          <p:cNvSpPr/>
          <p:nvPr userDrawn="1"/>
        </p:nvSpPr>
        <p:spPr>
          <a:xfrm>
            <a:off x="373284" y="781299"/>
            <a:ext cx="8381518" cy="4591291"/>
          </a:xfrm>
          <a:prstGeom prst="roundRect">
            <a:avLst>
              <a:gd name="adj" fmla="val 702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GB" sz="1300">
              <a:ln>
                <a:noFill/>
              </a:ln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4220" y="155319"/>
            <a:ext cx="7996263" cy="625973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2EA1-FB58-41AE-A31B-2A1C4B4C2E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9" t="28684" r="8897" b="14178"/>
          <a:stretch/>
        </p:blipFill>
        <p:spPr>
          <a:xfrm>
            <a:off x="7691385" y="1483718"/>
            <a:ext cx="1008047" cy="32650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B0B653-F66C-4CFA-9F44-D39E641D983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EA6D8-D07B-4971-AA88-9B3CF1E64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081124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453"/>
            <a:ext cx="9144000" cy="1063922"/>
          </a:xfrm>
          <a:prstGeom prst="rect">
            <a:avLst/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US" sz="13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6" y="304274"/>
            <a:ext cx="7404859" cy="75319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36" y="66729"/>
            <a:ext cx="1042200" cy="91687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1F56C04-55CC-47DC-9F36-540E17E5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0900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15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35632" rtlCol="0" anchor="ctr"/>
          <a:lstStyle/>
          <a:p>
            <a:pPr algn="ctr" defTabSz="712606"/>
            <a:endParaRPr lang="en-AU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75" y="197543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6"/>
            <a:ext cx="1212620" cy="145244"/>
          </a:xfrm>
          <a:prstGeom prst="rect">
            <a:avLst/>
          </a:prstGeom>
        </p:spPr>
        <p:txBody>
          <a:bodyPr lIns="71259" tIns="35632" rIns="71259" bIns="35632"/>
          <a:lstStyle>
            <a:lvl1pPr algn="r">
              <a:defRPr sz="900">
                <a:solidFill>
                  <a:srgbClr val="4AD2F5"/>
                </a:solidFill>
              </a:defRPr>
            </a:lvl1pPr>
          </a:lstStyle>
          <a:p>
            <a:pPr defTabSz="712606"/>
            <a:fld id="{5F5818E1-D27A-41E8-8DF6-C5A1050AF6F5}" type="slidenum">
              <a:rPr lang="en-AU" smtClean="0">
                <a:latin typeface="Calibri"/>
              </a:rPr>
              <a:pPr defTabSz="712606"/>
              <a:t>‹#›</a:t>
            </a:fld>
            <a:endParaRPr lang="en-AU">
              <a:latin typeface="Calibri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ADFD487-FB18-4596-85D2-94DE123B8F1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32B9852-1547-47C4-AF64-924EF8C441F9}"/>
              </a:ext>
            </a:extLst>
          </p:cNvPr>
          <p:cNvSpPr txBox="1">
            <a:spLocks/>
          </p:cNvSpPr>
          <p:nvPr userDrawn="1"/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647670A-C944-4A40-A85B-95CDF4ACF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73873"/>
      </p:ext>
    </p:extLst>
  </p:cSld>
  <p:clrMapOvr>
    <a:masterClrMapping/>
  </p:clrMapOvr>
  <p:transition spd="slow">
    <p:push dir="u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421DAF5-F4A0-4FE9-B411-C025AB7848D2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GB" sz="1300">
              <a:ln>
                <a:noFill/>
              </a:ln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0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3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0" y="197528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6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6"/>
            <a:ext cx="1212620" cy="145244"/>
          </a:xfrm>
          <a:prstGeom prst="rect">
            <a:avLst/>
          </a:prstGeom>
        </p:spPr>
        <p:txBody>
          <a:bodyPr lIns="91414" tIns="45706" rIns="91414" bIns="45706"/>
          <a:lstStyle>
            <a:lvl1pPr algn="r">
              <a:defRPr sz="900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ADFD487-FB18-4596-85D2-94DE123B8F1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32B9852-1547-47C4-AF64-924EF8C441F9}"/>
              </a:ext>
            </a:extLst>
          </p:cNvPr>
          <p:cNvSpPr txBox="1">
            <a:spLocks/>
          </p:cNvSpPr>
          <p:nvPr userDrawn="1"/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68561" tIns="34281" rIns="68561" bIns="34281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z="900" smtClean="0"/>
              <a:pPr/>
              <a:t>‹#›</a:t>
            </a:fld>
            <a:endParaRPr lang="en-AU" sz="900"/>
          </a:p>
        </p:txBody>
      </p:sp>
    </p:spTree>
    <p:extLst>
      <p:ext uri="{BB962C8B-B14F-4D97-AF65-F5344CB8AC3E}">
        <p14:creationId xmlns:p14="http://schemas.microsoft.com/office/powerpoint/2010/main" val="123930229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36688A-571F-4992-B6E8-040029F6C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738"/>
          <a:stretch/>
        </p:blipFill>
        <p:spPr>
          <a:xfrm flipH="1">
            <a:off x="6434058" y="4048182"/>
            <a:ext cx="2704228" cy="16668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1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1" y="354412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7200107-5684-48DB-AB29-7F4DA6A6399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6FA4FE8-9E00-409B-998E-E60E248DF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213936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1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6" rIns="91414" bIns="45706" rtlCol="0" anchor="ctr"/>
          <a:lstStyle/>
          <a:p>
            <a:pPr algn="ctr"/>
            <a:endParaRPr lang="en-AU" sz="10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1" y="354412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7"/>
            <a:ext cx="1212620" cy="145244"/>
          </a:xfrm>
          <a:prstGeom prst="rect">
            <a:avLst/>
          </a:prstGeom>
        </p:spPr>
        <p:txBody>
          <a:bodyPr lIns="91414" tIns="45706" rIns="91414" bIns="45706"/>
          <a:lstStyle>
            <a:lvl1pPr algn="r">
              <a:defRPr sz="600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BD10E72-A7DE-4CBC-BB9D-8F908E933EA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72DA555-0A98-4D85-A0C6-F342135AECC5}"/>
              </a:ext>
            </a:extLst>
          </p:cNvPr>
          <p:cNvSpPr txBox="1">
            <a:spLocks/>
          </p:cNvSpPr>
          <p:nvPr userDrawn="1"/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68561" tIns="34281" rIns="68561" bIns="34281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z="900" smtClean="0"/>
              <a:pPr/>
              <a:t>‹#›</a:t>
            </a:fld>
            <a:endParaRPr lang="en-AU" sz="900"/>
          </a:p>
        </p:txBody>
      </p:sp>
    </p:spTree>
    <p:extLst>
      <p:ext uri="{BB962C8B-B14F-4D97-AF65-F5344CB8AC3E}">
        <p14:creationId xmlns:p14="http://schemas.microsoft.com/office/powerpoint/2010/main" val="63611410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CAC745-5A1B-48E3-BE9A-D613C3CCBB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4320" y="325973"/>
            <a:ext cx="7249312" cy="299889"/>
          </a:xfrm>
          <a:prstGeom prst="rect">
            <a:avLst/>
          </a:prstGeom>
        </p:spPr>
        <p:txBody>
          <a:bodyPr vert="horz" lIns="91414" tIns="45706" rIns="91414" bIns="45706" rtlCol="0" anchor="ctr">
            <a:noAutofit/>
          </a:bodyPr>
          <a:lstStyle>
            <a:lvl1pPr algn="l">
              <a:defRPr lang="en-AU" sz="1800" dirty="0">
                <a:solidFill>
                  <a:srgbClr val="4AD2F5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Title Only</a:t>
            </a:r>
            <a:endParaRPr lang="en-AU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B8B1454-A437-4F55-B8D0-33EB0974ACC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68561" tIns="34281" rIns="68561" bIns="34281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70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A69BD95-301E-4007-AF47-26BE1B1FC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75" y="5378669"/>
            <a:ext cx="2001595" cy="269378"/>
          </a:xfrm>
          <a:prstGeom prst="rect">
            <a:avLst/>
          </a:prstGeom>
        </p:spPr>
        <p:txBody>
          <a:bodyPr vert="horz" lIns="91414" tIns="45706" rIns="91414" bIns="45706" rtlCol="0" anchor="ctr"/>
          <a:lstStyle>
            <a:defPPr>
              <a:defRPr lang="en-US"/>
            </a:defPPr>
            <a:lvl1pPr marL="0" algn="r" defTabSz="685608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02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0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13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1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21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25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628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430" algn="l" defTabSz="685608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740292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10280"/>
            <a:ext cx="6858000" cy="351102"/>
          </a:xfrm>
        </p:spPr>
        <p:txBody>
          <a:bodyPr/>
          <a:lstStyle>
            <a:lvl1pPr marL="0" indent="0" algn="l">
              <a:buNone/>
              <a:defRPr sz="1900">
                <a:solidFill>
                  <a:schemeClr val="bg2"/>
                </a:solidFill>
              </a:defRPr>
            </a:lvl1pPr>
            <a:lvl2pPr marL="356616" indent="0" algn="ctr">
              <a:buNone/>
              <a:defRPr sz="1600"/>
            </a:lvl2pPr>
            <a:lvl3pPr marL="713232" indent="0" algn="ctr">
              <a:buNone/>
              <a:defRPr sz="1400"/>
            </a:lvl3pPr>
            <a:lvl4pPr marL="1069848" indent="0" algn="ctr">
              <a:buNone/>
              <a:defRPr sz="1200"/>
            </a:lvl4pPr>
            <a:lvl5pPr marL="1426464" indent="0" algn="ctr">
              <a:buNone/>
              <a:defRPr sz="1200"/>
            </a:lvl5pPr>
            <a:lvl6pPr marL="1783080" indent="0" algn="ctr">
              <a:buNone/>
              <a:defRPr sz="1200"/>
            </a:lvl6pPr>
            <a:lvl7pPr marL="2139696" indent="0" algn="ctr">
              <a:buNone/>
              <a:defRPr sz="1200"/>
            </a:lvl7pPr>
            <a:lvl8pPr marL="2496312" indent="0" algn="ctr">
              <a:buNone/>
              <a:defRPr sz="1200"/>
            </a:lvl8pPr>
            <a:lvl9pPr marL="2852928" indent="0" algn="ctr">
              <a:buNone/>
              <a:defRPr sz="1200"/>
            </a:lvl9pPr>
          </a:lstStyle>
          <a:p>
            <a:endParaRPr 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143000" y="3014951"/>
            <a:ext cx="6858000" cy="351102"/>
          </a:xfrm>
          <a:prstGeom prst="rect">
            <a:avLst/>
          </a:prstGeom>
        </p:spPr>
        <p:txBody>
          <a:bodyPr vert="horz" lIns="71323" tIns="35662" rIns="71323" bIns="35662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BFAD8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000" y="1207565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F0A0BDA-C24E-4C07-9F40-354DC6E12E21}"/>
              </a:ext>
            </a:extLst>
          </p:cNvPr>
          <p:cNvSpPr txBox="1">
            <a:spLocks/>
          </p:cNvSpPr>
          <p:nvPr userDrawn="1"/>
        </p:nvSpPr>
        <p:spPr>
          <a:xfrm>
            <a:off x="676340" y="4787140"/>
            <a:ext cx="5473498" cy="589176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FBFAD8"/>
                </a:solidFill>
              </a:rPr>
              <a:t>Copyright ©  PT Mitra Transaksi Indonesia</a:t>
            </a:r>
            <a:br>
              <a:rPr lang="en-AU" sz="900">
                <a:solidFill>
                  <a:srgbClr val="FBFAD8"/>
                </a:solidFill>
              </a:rPr>
            </a:br>
            <a:r>
              <a:rPr lang="en-AU" sz="900">
                <a:solidFill>
                  <a:srgbClr val="FBFAD8"/>
                </a:solidFill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9CBC092-A94F-4FC6-B9E3-9F5ACEA99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BFAD8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BFAD8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7474808"/>
      </p:ext>
    </p:extLst>
  </p:cSld>
  <p:clrMapOvr>
    <a:masterClrMapping/>
  </p:clrMapOvr>
  <p:transition spd="slow">
    <p:push dir="u"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59" y="1521354"/>
            <a:ext cx="137309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 sz="1700"/>
            </a:lvl3pPr>
            <a:lvl4pPr>
              <a:lnSpc>
                <a:spcPct val="150000"/>
              </a:lnSpc>
              <a:defRPr sz="1700"/>
            </a:lvl4pPr>
            <a:lvl5pPr>
              <a:lnSpc>
                <a:spcPct val="150000"/>
              </a:lnSpc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902349" y="1521354"/>
            <a:ext cx="338825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1pPr>
            <a:lvl2pPr marL="356616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2pPr>
            <a:lvl3pPr marL="713232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3pPr>
            <a:lvl4pPr marL="1069848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4pPr>
            <a:lvl5pPr marL="1426464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A3F2F3E-F345-4F48-A0E6-C2320D1E3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75416"/>
      </p:ext>
    </p:extLst>
  </p:cSld>
  <p:clrMapOvr>
    <a:masterClrMapping/>
  </p:clrMapOvr>
  <p:transition spd="slow">
    <p:push dir="u"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207565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68D9CFD-24B9-47D5-9A3F-BD9F94890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BFAD8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BFAD8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8094135"/>
      </p:ext>
    </p:extLst>
  </p:cSld>
  <p:clrMapOvr>
    <a:masterClrMapping/>
  </p:clrMapOvr>
  <p:transition spd="slow">
    <p:push dir="u"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1153436" y="1736839"/>
            <a:ext cx="6856508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C17CE-64D0-4CF3-AB6E-FD2CC7EDF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3497010"/>
      </p:ext>
    </p:extLst>
  </p:cSld>
  <p:clrMapOvr>
    <a:masterClrMapping/>
  </p:clrMapOvr>
  <p:transition spd="slow">
    <p:push dir="u"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4643064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4"/>
          </p:nvPr>
        </p:nvSpPr>
        <p:spPr>
          <a:xfrm>
            <a:off x="1153436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AF3C34E-8DA7-4913-AFC2-49D5DD7DF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1170267"/>
      </p:ext>
    </p:extLst>
  </p:cSld>
  <p:clrMapOvr>
    <a:masterClrMapping/>
  </p:clrMapOvr>
  <p:transition spd="slow">
    <p:push dir="u"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4643064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1153436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356616" indent="0">
              <a:buNone/>
              <a:defRPr sz="2200"/>
            </a:lvl2pPr>
            <a:lvl3pPr marL="713232" indent="0">
              <a:buNone/>
              <a:defRPr sz="1900"/>
            </a:lvl3pPr>
            <a:lvl4pPr marL="1069848" indent="0">
              <a:buNone/>
              <a:defRPr sz="1600"/>
            </a:lvl4pPr>
            <a:lvl5pPr marL="1426464" indent="0">
              <a:buNone/>
              <a:defRPr sz="1600"/>
            </a:lvl5pPr>
            <a:lvl6pPr marL="1783080" indent="0">
              <a:buNone/>
              <a:defRPr sz="1600"/>
            </a:lvl6pPr>
            <a:lvl7pPr marL="2139696" indent="0">
              <a:buNone/>
              <a:defRPr sz="1600"/>
            </a:lvl7pPr>
            <a:lvl8pPr marL="2496312" indent="0">
              <a:buNone/>
              <a:defRPr sz="1600"/>
            </a:lvl8pPr>
            <a:lvl9pPr marL="2852928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6A6FA2A-FEE5-4875-90EA-6EB81AB95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6971624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(Short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490" y="170330"/>
            <a:ext cx="34290" cy="63084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35632" rtlCol="0" anchor="ctr"/>
          <a:lstStyle/>
          <a:p>
            <a:pPr algn="ctr" defTabSz="712606"/>
            <a:endParaRPr lang="en-AU" sz="13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74" y="226391"/>
            <a:ext cx="6558779" cy="299889"/>
          </a:xfrm>
          <a:prstGeom prst="rect">
            <a:avLst/>
          </a:prstGeom>
        </p:spPr>
        <p:txBody>
          <a:bodyPr anchor="b"/>
          <a:lstStyle>
            <a:lvl1pPr algn="l">
              <a:defRPr sz="1400" b="1">
                <a:solidFill>
                  <a:srgbClr val="4AD2F5"/>
                </a:solidFill>
              </a:defRPr>
            </a:lvl1pPr>
          </a:lstStyle>
          <a:p>
            <a:r>
              <a:rPr lang="en-US"/>
              <a:t>Presentation Title</a:t>
            </a:r>
            <a:endParaRPr lang="en-A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AED97F4-24A2-401F-BC2C-266DA98F57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4874" y="552526"/>
            <a:ext cx="6558779" cy="2400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>
                <a:solidFill>
                  <a:schemeClr val="tx2">
                    <a:lumMod val="75000"/>
                  </a:schemeClr>
                </a:solidFill>
              </a:defRPr>
            </a:lvl1pPr>
            <a:lvl2pPr marL="267233" indent="0" algn="ctr">
              <a:buNone/>
              <a:defRPr sz="1200"/>
            </a:lvl2pPr>
            <a:lvl3pPr marL="534468" indent="0" algn="ctr">
              <a:buNone/>
              <a:defRPr sz="1100"/>
            </a:lvl3pPr>
            <a:lvl4pPr marL="801702" indent="0" algn="ctr">
              <a:buNone/>
              <a:defRPr sz="900"/>
            </a:lvl4pPr>
            <a:lvl5pPr marL="1068939" indent="0" algn="ctr">
              <a:buNone/>
              <a:defRPr sz="900"/>
            </a:lvl5pPr>
            <a:lvl6pPr marL="1336174" indent="0" algn="ctr">
              <a:buNone/>
              <a:defRPr sz="900"/>
            </a:lvl6pPr>
            <a:lvl7pPr marL="1603403" indent="0" algn="ctr">
              <a:buNone/>
              <a:defRPr sz="900"/>
            </a:lvl7pPr>
            <a:lvl8pPr marL="1870633" indent="0" algn="ctr">
              <a:buNone/>
              <a:defRPr sz="900"/>
            </a:lvl8pPr>
            <a:lvl9pPr marL="2137879" indent="0" algn="ctr">
              <a:buNone/>
              <a:defRPr sz="900"/>
            </a:lvl9pPr>
          </a:lstStyle>
          <a:p>
            <a:r>
              <a:rPr lang="en-US"/>
              <a:t>Presentation Subtitle</a:t>
            </a:r>
            <a:endParaRPr lang="en-AU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2C0AED9-2818-46BF-8A5A-17BDFE8F4DE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DD17A8E-9468-44CC-90BE-A6DC47AF2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525412-966E-454E-B01F-5F8D7DEC1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82111"/>
      </p:ext>
    </p:extLst>
  </p:cSld>
  <p:clrMapOvr>
    <a:masterClrMapping/>
  </p:clrMapOvr>
  <p:transition spd="slow">
    <p:push dir="u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469433" y="645085"/>
            <a:ext cx="5548412" cy="398247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24199AC-82B7-495E-A9EE-F33604CBBAB3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FE04C36-051C-4351-87A7-B1859EC19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DBDCDD">
                    <a:lumMod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DBDCDD">
                  <a:lumMod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9040069"/>
      </p:ext>
    </p:extLst>
  </p:cSld>
  <p:clrMapOvr>
    <a:masterClrMapping/>
  </p:clrMapOvr>
  <p:transition spd="slow">
    <p:push dir="u"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703C6FB-6491-4A50-A77D-F2E4EB6FB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99971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290720-3FD1-47BA-A364-0613688C293E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/>
            <a:endParaRPr lang="en-AU" sz="1400">
              <a:solidFill>
                <a:srgbClr val="F6F18B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B78B2E7-F427-4147-96FB-FFA73B7B6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ACAC840-EA2A-41CD-85A3-57AC13E54705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2744878953"/>
      </p:ext>
    </p:extLst>
  </p:cSld>
  <p:clrMapOvr>
    <a:masterClrMapping/>
  </p:clrMapOvr>
  <p:transition spd="slow">
    <p:push dir="u"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92CD453-560E-4102-800E-D13B1F48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7594360-1710-4A78-A0A9-59B7F094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099"/>
            <a:ext cx="20574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2882C7-7015-4AB9-942C-F22EC738BAC4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/>
            <a:endParaRPr lang="en-AU" sz="1400">
              <a:solidFill>
                <a:srgbClr val="F6F18B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F68F3E-F1FD-4523-9F0A-28D4ED54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AEF7D3E-2DA0-4EE3-BFCD-8C211F01160F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1748879285"/>
      </p:ext>
    </p:extLst>
  </p:cSld>
  <p:clrMapOvr>
    <a:masterClrMapping/>
  </p:clrMapOvr>
  <p:transition spd="slow">
    <p:push dir="u"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099"/>
            <a:ext cx="20574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AD0A69-25BE-4866-BFD1-8FF23C16BF20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/>
            <a:endParaRPr lang="en-AU" sz="1400">
              <a:solidFill>
                <a:srgbClr val="FEFFFF"/>
              </a:solidFill>
              <a:latin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2EAA4C-09FB-4AE1-ACBB-53E3FE84C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17DD84B-72A8-40D7-A365-47455F9E010E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14713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3111925658"/>
      </p:ext>
    </p:extLst>
  </p:cSld>
  <p:clrMapOvr>
    <a:masterClrMapping/>
  </p:clrMapOvr>
  <p:transition spd="slow">
    <p:push dir="u"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493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/>
            <a:endParaRPr lang="en-AU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53" y="354403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53FA2D5-BA68-47D2-9967-78400AB7847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6CCDA43-ED03-4A95-9FDF-0C8C5EE4B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89BBAE-4499-4644-BA1B-FD3098C81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1" y="265302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27932"/>
      </p:ext>
    </p:extLst>
  </p:cSld>
  <p:clrMapOvr>
    <a:masterClrMapping/>
  </p:clrMapOvr>
  <p:transition spd="slow">
    <p:push dir="u"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0E2F145-7CAB-4DF3-938D-8F3FE12E3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21403" y="110153"/>
            <a:ext cx="783263" cy="56220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771B5FB-041F-4460-AAB0-CF0B197A3D8E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6078FEF-9F82-46DB-BCB6-9E82D437F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613494"/>
      </p:ext>
    </p:extLst>
  </p:cSld>
  <p:clrMapOvr>
    <a:masterClrMapping/>
  </p:clrMapOvr>
  <p:transition spd="slow">
    <p:push dir="u"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EA74FFAE-B6E7-4C01-A1E1-45D55CA98C54}"/>
              </a:ext>
            </a:extLst>
          </p:cNvPr>
          <p:cNvSpPr txBox="1">
            <a:spLocks/>
          </p:cNvSpPr>
          <p:nvPr userDrawn="1"/>
        </p:nvSpPr>
        <p:spPr>
          <a:xfrm>
            <a:off x="2391342" y="5455964"/>
            <a:ext cx="6451444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D3E44-0755-40DD-8787-E3771FAA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5511065"/>
      </p:ext>
    </p:extLst>
  </p:cSld>
  <p:clrMapOvr>
    <a:masterClrMapping/>
  </p:clrMapOvr>
  <p:transition spd="slow">
    <p:push dir="u"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7F180E-8B34-4B6F-9FCD-92A6CE19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30084" y="110153"/>
            <a:ext cx="783263" cy="56220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5B9D5A4-A03B-4484-8181-2802DE0BBFD6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7A7DAF8-BCA1-433F-BD69-CEAF3ECEF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066036"/>
      </p:ext>
    </p:extLst>
  </p:cSld>
  <p:clrMapOvr>
    <a:masterClrMapping/>
  </p:clrMapOvr>
  <p:transition spd="slow">
    <p:push dir="u"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41" y="1145026"/>
            <a:ext cx="6230779" cy="8173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41" y="2289946"/>
            <a:ext cx="6230779" cy="414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56625" indent="0" algn="ctr">
              <a:buNone/>
              <a:defRPr sz="1600"/>
            </a:lvl2pPr>
            <a:lvl3pPr marL="713250" indent="0" algn="ctr">
              <a:buNone/>
              <a:defRPr sz="1400"/>
            </a:lvl3pPr>
            <a:lvl4pPr marL="1069875" indent="0" algn="ctr">
              <a:buNone/>
              <a:defRPr sz="1200"/>
            </a:lvl4pPr>
            <a:lvl5pPr marL="1426500" indent="0" algn="ctr">
              <a:buNone/>
              <a:defRPr sz="1200"/>
            </a:lvl5pPr>
            <a:lvl6pPr marL="1783124" indent="0" algn="ctr">
              <a:buNone/>
              <a:defRPr sz="1200"/>
            </a:lvl6pPr>
            <a:lvl7pPr marL="2139750" indent="0" algn="ctr">
              <a:buNone/>
              <a:defRPr sz="1200"/>
            </a:lvl7pPr>
            <a:lvl8pPr marL="2496374" indent="0" algn="ctr">
              <a:buNone/>
              <a:defRPr sz="1200"/>
            </a:lvl8pPr>
            <a:lvl9pPr marL="2852999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F630A3-75F8-4018-8AB7-83EF2E749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A56BA97-3801-4A34-8415-6FEC81819F11}"/>
              </a:ext>
            </a:extLst>
          </p:cNvPr>
          <p:cNvSpPr txBox="1">
            <a:spLocks/>
          </p:cNvSpPr>
          <p:nvPr userDrawn="1"/>
        </p:nvSpPr>
        <p:spPr>
          <a:xfrm>
            <a:off x="1623040" y="3710940"/>
            <a:ext cx="4247024" cy="1026543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 b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PT Mitra Transaksi Indonesia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Millennium Centennial  </a:t>
            </a:r>
            <a:r>
              <a:rPr lang="en-AU" sz="1200" err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Center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 17</a:t>
            </a:r>
            <a:r>
              <a:rPr lang="en-AU" sz="1200" baseline="300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th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Jl. </a:t>
            </a:r>
            <a:r>
              <a:rPr lang="en-AU" sz="1200" err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Jend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. Sudirman </a:t>
            </a:r>
            <a:r>
              <a:rPr lang="en-AU" sz="1200" err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Kav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. 25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Jakarta 12920, Indonesia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1623041" y="4826475"/>
            <a:ext cx="4884605" cy="414945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  <a:br>
              <a:rPr lang="en-AU" sz="900">
                <a:solidFill>
                  <a:srgbClr val="DBDCDD">
                    <a:lumMod val="75000"/>
                  </a:srgbClr>
                </a:solidFill>
                <a:latin typeface="Calibri"/>
              </a:rPr>
            </a:br>
            <a:r>
              <a:rPr lang="en-AU" sz="900">
                <a:solidFill>
                  <a:srgbClr val="DBDCDD">
                    <a:lumMod val="75000"/>
                  </a:srgbClr>
                </a:solidFill>
                <a:latin typeface="Calibri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BDA0C6F-0641-4D3F-8FD5-C0F9AB2E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99971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DDDC158-78AB-449E-B748-991394CC4379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/>
            <a:endParaRPr lang="en-AU" sz="1400">
              <a:solidFill>
                <a:srgbClr val="F6F18B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09E5633-76FF-4ED9-ABA4-A669BCEA41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88748710-F9BD-4EF0-B837-FB2BD3FEF053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4267757675"/>
      </p:ext>
    </p:extLst>
  </p:cSld>
  <p:clrMapOvr>
    <a:masterClrMapping/>
  </p:clrMapOvr>
  <p:transition spd="slow">
    <p:push dir="u"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6D1895-F8CB-4B86-84A1-C633D77E140D}"/>
              </a:ext>
            </a:extLst>
          </p:cNvPr>
          <p:cNvSpPr/>
          <p:nvPr userDrawn="1"/>
        </p:nvSpPr>
        <p:spPr>
          <a:xfrm>
            <a:off x="373284" y="781292"/>
            <a:ext cx="8381518" cy="4591291"/>
          </a:xfrm>
          <a:prstGeom prst="roundRect">
            <a:avLst>
              <a:gd name="adj" fmla="val 7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/>
            <a:endParaRPr lang="en-GB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4219" y="155319"/>
            <a:ext cx="7996263" cy="625973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2EA1-FB58-41AE-A31B-2A1C4B4C2E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9" t="28684" r="8897" b="14178"/>
          <a:stretch/>
        </p:blipFill>
        <p:spPr>
          <a:xfrm>
            <a:off x="7691378" y="1483718"/>
            <a:ext cx="1008047" cy="32650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B0B653-F66C-4CFA-9F44-D39E641D983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EA6D8-D07B-4971-AA88-9B3CF1E64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22619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36688A-571F-4992-B6E8-040029F6C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738"/>
          <a:stretch/>
        </p:blipFill>
        <p:spPr>
          <a:xfrm flipH="1">
            <a:off x="6434058" y="4048182"/>
            <a:ext cx="2704228" cy="16668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16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35632" rtlCol="0" anchor="ctr"/>
          <a:lstStyle/>
          <a:p>
            <a:pPr algn="ctr" defTabSz="712606"/>
            <a:endParaRPr lang="en-AU" sz="11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76" y="354427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7200107-5684-48DB-AB29-7F4DA6A6399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6FA4FE8-9E00-409B-998E-E60E248DF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2F378B-0983-4CB1-8951-A77A1A4DF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289"/>
      </p:ext>
    </p:extLst>
  </p:cSld>
  <p:clrMapOvr>
    <a:masterClrMapping/>
  </p:clrMapOvr>
  <p:transition spd="slow">
    <p:push dir="u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453"/>
            <a:ext cx="9144000" cy="1063922"/>
          </a:xfrm>
          <a:prstGeom prst="rect">
            <a:avLst/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/>
            <a:endParaRPr lang="en-US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29" y="304274"/>
            <a:ext cx="7404859" cy="75319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36" y="66727"/>
            <a:ext cx="1042200" cy="91687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1F56C04-55CC-47DC-9F36-540E17E5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478839"/>
      </p:ext>
    </p:extLst>
  </p:cSld>
  <p:clrMapOvr>
    <a:masterClrMapping/>
  </p:clrMapOvr>
  <p:transition spd="slow">
    <p:push dir="u"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493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/>
            <a:endParaRPr lang="en-AU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53" y="197521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6"/>
            <a:ext cx="1212620" cy="145244"/>
          </a:xfrm>
          <a:prstGeom prst="rect">
            <a:avLst/>
          </a:prstGeom>
        </p:spPr>
        <p:txBody>
          <a:bodyPr lIns="71323" tIns="35662" rIns="71323" bIns="35662"/>
          <a:lstStyle>
            <a:lvl1pPr algn="r">
              <a:defRPr sz="900">
                <a:solidFill>
                  <a:srgbClr val="4AD2F5"/>
                </a:solidFill>
              </a:defRPr>
            </a:lvl1pPr>
          </a:lstStyle>
          <a:p>
            <a:pPr defTabSz="713232"/>
            <a:fld id="{5F5818E1-D27A-41E8-8DF6-C5A1050AF6F5}" type="slidenum">
              <a:rPr lang="en-AU" smtClean="0">
                <a:latin typeface="Calibri"/>
              </a:rPr>
              <a:pPr defTabSz="713232"/>
              <a:t>‹#›</a:t>
            </a:fld>
            <a:endParaRPr lang="en-AU">
              <a:latin typeface="Calibri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ADFD487-FB18-4596-85D2-94DE123B8F1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32B9852-1547-47C4-AF64-924EF8C441F9}"/>
              </a:ext>
            </a:extLst>
          </p:cNvPr>
          <p:cNvSpPr txBox="1">
            <a:spLocks/>
          </p:cNvSpPr>
          <p:nvPr userDrawn="1"/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647670A-C944-4A40-A85B-95CDF4ACF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1" y="265302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7022"/>
      </p:ext>
    </p:extLst>
  </p:cSld>
  <p:clrMapOvr>
    <a:masterClrMapping/>
  </p:clrMapOvr>
  <p:transition spd="slow">
    <p:push dir="u"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(Short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490" y="170330"/>
            <a:ext cx="34290" cy="63084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/>
            <a:endParaRPr lang="en-AU" sz="13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52" y="226369"/>
            <a:ext cx="6558779" cy="299889"/>
          </a:xfrm>
          <a:prstGeom prst="rect">
            <a:avLst/>
          </a:prstGeom>
        </p:spPr>
        <p:txBody>
          <a:bodyPr anchor="b"/>
          <a:lstStyle>
            <a:lvl1pPr algn="l">
              <a:defRPr sz="1400" b="1">
                <a:solidFill>
                  <a:srgbClr val="4AD2F5"/>
                </a:solidFill>
              </a:defRPr>
            </a:lvl1pPr>
          </a:lstStyle>
          <a:p>
            <a:r>
              <a:rPr lang="en-US"/>
              <a:t>Presentation Title</a:t>
            </a:r>
            <a:endParaRPr lang="en-A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AED97F4-24A2-401F-BC2C-266DA98F57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4852" y="552504"/>
            <a:ext cx="6558779" cy="2400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>
                <a:solidFill>
                  <a:schemeClr val="tx2">
                    <a:lumMod val="75000"/>
                  </a:schemeClr>
                </a:solidFill>
              </a:defRPr>
            </a:lvl1pPr>
            <a:lvl2pPr marL="267469" indent="0" algn="ctr">
              <a:buNone/>
              <a:defRPr sz="1200"/>
            </a:lvl2pPr>
            <a:lvl3pPr marL="534937" indent="0" algn="ctr">
              <a:buNone/>
              <a:defRPr sz="1100"/>
            </a:lvl3pPr>
            <a:lvl4pPr marL="802406" indent="0" algn="ctr">
              <a:buNone/>
              <a:defRPr sz="900"/>
            </a:lvl4pPr>
            <a:lvl5pPr marL="1069875" indent="0" algn="ctr">
              <a:buNone/>
              <a:defRPr sz="900"/>
            </a:lvl5pPr>
            <a:lvl6pPr marL="1337344" indent="0" algn="ctr">
              <a:buNone/>
              <a:defRPr sz="900"/>
            </a:lvl6pPr>
            <a:lvl7pPr marL="1604812" indent="0" algn="ctr">
              <a:buNone/>
              <a:defRPr sz="900"/>
            </a:lvl7pPr>
            <a:lvl8pPr marL="1872281" indent="0" algn="ctr">
              <a:buNone/>
              <a:defRPr sz="900"/>
            </a:lvl8pPr>
            <a:lvl9pPr marL="2139750" indent="0" algn="ctr">
              <a:buNone/>
              <a:defRPr sz="900"/>
            </a:lvl9pPr>
          </a:lstStyle>
          <a:p>
            <a:r>
              <a:rPr lang="en-US"/>
              <a:t>Presentation Subtitle</a:t>
            </a:r>
            <a:endParaRPr lang="en-AU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2C0AED9-2818-46BF-8A5A-17BDFE8F4DE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DD17A8E-9468-44CC-90BE-A6DC47AF2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525412-966E-454E-B01F-5F8D7DEC1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1" y="265302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6425"/>
      </p:ext>
    </p:extLst>
  </p:cSld>
  <p:clrMapOvr>
    <a:masterClrMapping/>
  </p:clrMapOvr>
  <p:transition spd="slow">
    <p:push dir="u"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36688A-571F-4992-B6E8-040029F6C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738"/>
          <a:stretch/>
        </p:blipFill>
        <p:spPr>
          <a:xfrm flipH="1">
            <a:off x="6434058" y="4048182"/>
            <a:ext cx="2704228" cy="16668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494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/>
            <a:endParaRPr lang="en-AU" sz="11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54" y="354405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7200107-5684-48DB-AB29-7F4DA6A6399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6FA4FE8-9E00-409B-998E-E60E248DF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2F378B-0983-4CB1-8951-A77A1A4DF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55181" y="265302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92725"/>
      </p:ext>
    </p:extLst>
  </p:cSld>
  <p:clrMapOvr>
    <a:masterClrMapping/>
  </p:clrMapOvr>
  <p:transition spd="slow">
    <p:push dir="u"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494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713232"/>
            <a:endParaRPr lang="en-AU" sz="11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54" y="354405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7"/>
            <a:ext cx="1212620" cy="145244"/>
          </a:xfrm>
          <a:prstGeom prst="rect">
            <a:avLst/>
          </a:prstGeom>
        </p:spPr>
        <p:txBody>
          <a:bodyPr lIns="71323" tIns="35662" rIns="71323" bIns="35662"/>
          <a:lstStyle>
            <a:lvl1pPr algn="r">
              <a:defRPr sz="600">
                <a:solidFill>
                  <a:srgbClr val="4AD2F5"/>
                </a:solidFill>
              </a:defRPr>
            </a:lvl1pPr>
          </a:lstStyle>
          <a:p>
            <a:pPr defTabSz="713232"/>
            <a:fld id="{5F5818E1-D27A-41E8-8DF6-C5A1050AF6F5}" type="slidenum">
              <a:rPr lang="en-AU" smtClean="0">
                <a:latin typeface="Calibri"/>
              </a:rPr>
              <a:pPr defTabSz="713232"/>
              <a:t>‹#›</a:t>
            </a:fld>
            <a:endParaRPr lang="en-AU">
              <a:latin typeface="Calibri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BD10E72-A7DE-4CBC-BB9D-8F908E933EA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72DA555-0A98-4D85-A0C6-F342135AECC5}"/>
              </a:ext>
            </a:extLst>
          </p:cNvPr>
          <p:cNvSpPr txBox="1">
            <a:spLocks/>
          </p:cNvSpPr>
          <p:nvPr userDrawn="1"/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4E5D21-3D4D-4F81-A133-8B2F2F7D4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1" y="265302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47017"/>
      </p:ext>
    </p:extLst>
  </p:cSld>
  <p:clrMapOvr>
    <a:masterClrMapping/>
  </p:clrMapOvr>
  <p:transition spd="slow">
    <p:push dir="u"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CAC745-5A1B-48E3-BE9A-D613C3CCBB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4320" y="325966"/>
            <a:ext cx="7249312" cy="299889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algn="l">
              <a:defRPr lang="en-AU" sz="1900" dirty="0">
                <a:solidFill>
                  <a:srgbClr val="4AD2F5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Title Only</a:t>
            </a:r>
            <a:endParaRPr lang="en-AU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B8B1454-A437-4F55-B8D0-33EB0974ACC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71323" tIns="35662" rIns="71323" bIns="3566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A69BD95-301E-4007-AF47-26BE1B1FC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defPPr>
              <a:defRPr lang="en-US"/>
            </a:defPPr>
            <a:lvl1pPr marL="0" algn="r" defTabSz="71323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282368"/>
      </p:ext>
    </p:extLst>
  </p:cSld>
  <p:clrMapOvr>
    <a:masterClrMapping/>
  </p:clrMapOvr>
  <p:transition spd="slow">
    <p:push dir="u"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lIns="71323" tIns="35662" rIns="71323" bIns="35662"/>
          <a:lstStyle/>
          <a:p>
            <a:pPr defTabSz="713232"/>
            <a:fld id="{A8B30F80-3737-4AAB-877E-E35A5C40D410}" type="datetimeFigureOut">
              <a:rPr lang="en-IN" sz="1400" smtClean="0">
                <a:solidFill>
                  <a:srgbClr val="0BC4EE"/>
                </a:solidFill>
                <a:latin typeface="Calibri"/>
              </a:rPr>
              <a:pPr defTabSz="713232"/>
              <a:t>28-07-2022</a:t>
            </a:fld>
            <a:endParaRPr lang="en-IN" sz="1400">
              <a:solidFill>
                <a:srgbClr val="0BC4EE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71323" tIns="35662" rIns="71323" bIns="35662"/>
          <a:lstStyle/>
          <a:p>
            <a:pPr defTabSz="713232"/>
            <a:endParaRPr lang="en-IN" sz="1400">
              <a:solidFill>
                <a:srgbClr val="0BC4EE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71323" tIns="35662" rIns="71323" bIns="35662"/>
          <a:lstStyle/>
          <a:p>
            <a:pPr defTabSz="713232"/>
            <a:fld id="{4BB9F832-056E-4EC5-B401-0D6BEBDD7818}" type="slidenum">
              <a:rPr lang="en-IN" sz="1400" smtClean="0">
                <a:solidFill>
                  <a:srgbClr val="0BC4EE"/>
                </a:solidFill>
                <a:latin typeface="Calibri"/>
              </a:rPr>
              <a:pPr defTabSz="713232"/>
              <a:t>‹#›</a:t>
            </a:fld>
            <a:endParaRPr lang="en-IN" sz="1400">
              <a:solidFill>
                <a:srgbClr val="0BC4E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767117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DD8AD-DD3A-604E-8ED5-78218F7F5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45590-24B9-9C49-A81F-C02A0FFAC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900"/>
            </a:lvl1pPr>
            <a:lvl2pPr marL="356616" indent="0" algn="ctr">
              <a:buNone/>
              <a:defRPr sz="1600"/>
            </a:lvl2pPr>
            <a:lvl3pPr marL="713232" indent="0" algn="ctr">
              <a:buNone/>
              <a:defRPr sz="1400"/>
            </a:lvl3pPr>
            <a:lvl4pPr marL="1069848" indent="0" algn="ctr">
              <a:buNone/>
              <a:defRPr sz="1200"/>
            </a:lvl4pPr>
            <a:lvl5pPr marL="1426464" indent="0" algn="ctr">
              <a:buNone/>
              <a:defRPr sz="1200"/>
            </a:lvl5pPr>
            <a:lvl6pPr marL="1783080" indent="0" algn="ctr">
              <a:buNone/>
              <a:defRPr sz="1200"/>
            </a:lvl6pPr>
            <a:lvl7pPr marL="2139696" indent="0" algn="ctr">
              <a:buNone/>
              <a:defRPr sz="1200"/>
            </a:lvl7pPr>
            <a:lvl8pPr marL="2496312" indent="0" algn="ctr">
              <a:buNone/>
              <a:defRPr sz="1200"/>
            </a:lvl8pPr>
            <a:lvl9pPr marL="2852928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E87B-7C9B-A34E-BEBA-D324F42C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71323" tIns="35662" rIns="71323" bIns="35662"/>
          <a:lstStyle/>
          <a:p>
            <a:pPr defTabSz="713232"/>
            <a:fld id="{4BC495CF-D764-CF46-A529-37210D3AF02C}" type="datetimeFigureOut">
              <a:rPr lang="en-US" sz="1400" smtClean="0">
                <a:solidFill>
                  <a:srgbClr val="0BC4EE"/>
                </a:solidFill>
                <a:latin typeface="Calibri"/>
              </a:rPr>
              <a:pPr defTabSz="713232"/>
              <a:t>7/28/2022</a:t>
            </a:fld>
            <a:endParaRPr lang="en-US" sz="1400">
              <a:solidFill>
                <a:srgbClr val="0BC4EE"/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982B-3DD1-5B44-A400-90778ABB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71323" tIns="35662" rIns="71323" bIns="35662"/>
          <a:lstStyle/>
          <a:p>
            <a:pPr defTabSz="713232"/>
            <a:endParaRPr lang="en-US" sz="1400">
              <a:solidFill>
                <a:srgbClr val="0BC4EE"/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E2A0E-EDE1-A74A-9351-E4298BAA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71323" tIns="35662" rIns="71323" bIns="35662"/>
          <a:lstStyle/>
          <a:p>
            <a:pPr defTabSz="713232"/>
            <a:fld id="{B779ECBD-0C97-4A49-8022-644560B45E1B}" type="slidenum">
              <a:rPr lang="en-US" sz="1400" smtClean="0">
                <a:solidFill>
                  <a:srgbClr val="0BC4EE"/>
                </a:solidFill>
                <a:latin typeface="Calibri"/>
              </a:rPr>
              <a:pPr defTabSz="713232"/>
              <a:t>‹#›</a:t>
            </a:fld>
            <a:endParaRPr lang="en-US" sz="1400">
              <a:solidFill>
                <a:srgbClr val="0BC4E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3013616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0554" cy="5715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00374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314450"/>
            <a:ext cx="39776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232"/>
            <a:endParaRPr sz="1400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232"/>
            <a:fld id="{1D8BD707-D9CF-40AE-B4C6-C98DA3205C09}" type="datetimeFigureOut">
              <a:rPr lang="en-US" sz="1400">
                <a:solidFill>
                  <a:srgbClr val="0BC4EE">
                    <a:tint val="75000"/>
                  </a:srgbClr>
                </a:solidFill>
                <a:latin typeface="Calibri"/>
              </a:rPr>
              <a:pPr defTabSz="713232"/>
              <a:t>7/28/2022</a:t>
            </a:fld>
            <a:endParaRPr lang="en-US" sz="1400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ADADAD"/>
                </a:solidFill>
                <a:latin typeface="Arial"/>
                <a:cs typeface="Arial"/>
              </a:defRPr>
            </a:lvl1pPr>
          </a:lstStyle>
          <a:p>
            <a:pPr marL="123330" defTabSz="713232"/>
            <a:fld id="{81D60167-4931-47E6-BA6A-407CBD079E47}" type="slidenum">
              <a:rPr lang="uk-UA" sz="900" spc="-4" smtClean="0">
                <a:solidFill>
                  <a:srgbClr val="888888"/>
                </a:solidFill>
                <a:latin typeface="Calibri"/>
                <a:cs typeface="Calibri"/>
              </a:rPr>
              <a:pPr marL="123330" defTabSz="713232"/>
              <a:t>‹#›</a:t>
            </a:fld>
            <a:endParaRPr lang="uk-UA" sz="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547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16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35632" rtlCol="0" anchor="ctr"/>
          <a:lstStyle/>
          <a:p>
            <a:pPr algn="ctr" defTabSz="712606"/>
            <a:endParaRPr lang="en-AU" sz="11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76" y="354427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7"/>
            <a:ext cx="1212620" cy="145244"/>
          </a:xfrm>
          <a:prstGeom prst="rect">
            <a:avLst/>
          </a:prstGeom>
        </p:spPr>
        <p:txBody>
          <a:bodyPr lIns="71259" tIns="35632" rIns="71259" bIns="35632"/>
          <a:lstStyle>
            <a:lvl1pPr algn="r">
              <a:defRPr sz="600">
                <a:solidFill>
                  <a:srgbClr val="4AD2F5"/>
                </a:solidFill>
              </a:defRPr>
            </a:lvl1pPr>
          </a:lstStyle>
          <a:p>
            <a:pPr defTabSz="712606"/>
            <a:fld id="{5F5818E1-D27A-41E8-8DF6-C5A1050AF6F5}" type="slidenum">
              <a:rPr lang="en-AU" smtClean="0">
                <a:latin typeface="Calibri"/>
              </a:rPr>
              <a:pPr defTabSz="712606"/>
              <a:t>‹#›</a:t>
            </a:fld>
            <a:endParaRPr lang="en-AU">
              <a:latin typeface="Calibri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BD10E72-A7DE-4CBC-BB9D-8F908E933EA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72DA555-0A98-4D85-A0C6-F342135AECC5}"/>
              </a:ext>
            </a:extLst>
          </p:cNvPr>
          <p:cNvSpPr txBox="1">
            <a:spLocks/>
          </p:cNvSpPr>
          <p:nvPr userDrawn="1"/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4E5D21-3D4D-4F81-A133-8B2F2F7D4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93856"/>
      </p:ext>
    </p:extLst>
  </p:cSld>
  <p:clrMapOvr>
    <a:masterClrMapping/>
  </p:clrMapOvr>
  <p:transition spd="slow">
    <p:push dir="u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67832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9CB7A71-FD15-41F1-9CD5-5B00C642BB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" y="0"/>
            <a:ext cx="9142223" cy="5715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BC05DD-BDA9-4CF9-8CA2-610A758D68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10047" y="-117722"/>
            <a:ext cx="6259679" cy="5584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43F03E-44BA-46EB-B4DD-CB45092E5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6366" y="3085860"/>
            <a:ext cx="4866868" cy="961001"/>
          </a:xfrm>
          <a:prstGeom prst="rect">
            <a:avLst/>
          </a:prstGeom>
        </p:spPr>
        <p:txBody>
          <a:bodyPr lIns="71253" tIns="35629" rIns="71253" bIns="35629" anchor="ctr"/>
          <a:lstStyle>
            <a:lvl1pPr algn="l">
              <a:lnSpc>
                <a:spcPts val="2964"/>
              </a:lnSpc>
              <a:defRPr sz="3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83A94-A757-4902-A421-86DB45205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6366" y="4072623"/>
            <a:ext cx="4866868" cy="284955"/>
          </a:xfrm>
          <a:prstGeom prst="rect">
            <a:avLst/>
          </a:prstGeom>
        </p:spPr>
        <p:txBody>
          <a:bodyPr lIns="71253" tIns="35629" rIns="71253" bIns="35629"/>
          <a:lstStyle>
            <a:lvl1pPr marL="0" indent="0" algn="l">
              <a:lnSpc>
                <a:spcPts val="1560"/>
              </a:lnSpc>
              <a:buNone/>
              <a:defRPr sz="1900" b="1">
                <a:solidFill>
                  <a:schemeClr val="bg1">
                    <a:lumMod val="65000"/>
                  </a:schemeClr>
                </a:solidFill>
              </a:defRPr>
            </a:lvl1pPr>
            <a:lvl2pPr marL="356277" indent="0" algn="ctr">
              <a:buNone/>
              <a:defRPr sz="1600"/>
            </a:lvl2pPr>
            <a:lvl3pPr marL="712550" indent="0" algn="ctr">
              <a:buNone/>
              <a:defRPr sz="1400"/>
            </a:lvl3pPr>
            <a:lvl4pPr marL="1068825" indent="0" algn="ctr">
              <a:buNone/>
              <a:defRPr sz="1200"/>
            </a:lvl4pPr>
            <a:lvl5pPr marL="1425096" indent="0" algn="ctr">
              <a:buNone/>
              <a:defRPr sz="1200"/>
            </a:lvl5pPr>
            <a:lvl6pPr marL="1781375" indent="0" algn="ctr">
              <a:buNone/>
              <a:defRPr sz="1200"/>
            </a:lvl6pPr>
            <a:lvl7pPr marL="2137652" indent="0" algn="ctr">
              <a:buNone/>
              <a:defRPr sz="1200"/>
            </a:lvl7pPr>
            <a:lvl8pPr marL="2493914" indent="0" algn="ctr">
              <a:buNone/>
              <a:defRPr sz="1200"/>
            </a:lvl8pPr>
            <a:lvl9pPr marL="285019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588BB-2AB8-4CA5-B458-9ACCB25C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6366" y="5405744"/>
            <a:ext cx="3064817" cy="190531"/>
          </a:xfrm>
          <a:prstGeom prst="rect">
            <a:avLst/>
          </a:prstGeom>
        </p:spPr>
        <p:txBody>
          <a:bodyPr lIns="91375" tIns="45687" rIns="91375" bIns="45687"/>
          <a:lstStyle>
            <a:lvl1pPr>
              <a:defRPr sz="9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2C4C9EE-6573-A842-AA8E-F7D6599F9B09}" type="datetimeFigureOut">
              <a:rPr lang="en-US" smtClean="0"/>
              <a:t>7/28/2022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9769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8A94435-43AA-2742-A30F-5A4B1D298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78" t="76641" r="-1"/>
          <a:stretch/>
        </p:blipFill>
        <p:spPr>
          <a:xfrm>
            <a:off x="-22860" y="4526118"/>
            <a:ext cx="9166860" cy="1214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95C08C-F877-0743-8946-8CC0E7D42A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717" y="254259"/>
            <a:ext cx="832577" cy="4702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25D18D-1D5F-9845-A927-A84F95A602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725" y="290661"/>
            <a:ext cx="832577" cy="4702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C89E16-3957-9048-A452-0919E2C70F76}"/>
              </a:ext>
            </a:extLst>
          </p:cNvPr>
          <p:cNvCxnSpPr>
            <a:cxnSpLocks/>
          </p:cNvCxnSpPr>
          <p:nvPr userDrawn="1"/>
        </p:nvCxnSpPr>
        <p:spPr>
          <a:xfrm>
            <a:off x="278579" y="489385"/>
            <a:ext cx="1139400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579" y="228603"/>
            <a:ext cx="8229600" cy="260785"/>
          </a:xfrm>
          <a:prstGeom prst="rect">
            <a:avLst/>
          </a:prstGeom>
        </p:spPr>
        <p:txBody>
          <a:bodyPr vert="horz" lIns="91375" tIns="45687" rIns="91375" bIns="45687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50700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94435-43AA-2742-A30F-5A4B1D298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" t="76641" r="-1"/>
          <a:stretch/>
        </p:blipFill>
        <p:spPr>
          <a:xfrm>
            <a:off x="-15240" y="4521200"/>
            <a:ext cx="9166860" cy="1214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5C08C-F877-0743-8946-8CC0E7D42A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241" y="196063"/>
            <a:ext cx="1963271" cy="1108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5D18D-1D5F-9845-A927-A84F95A602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13" y="196065"/>
            <a:ext cx="2135966" cy="12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18240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10280"/>
            <a:ext cx="6858000" cy="35110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143000" y="3014951"/>
            <a:ext cx="6858000" cy="35110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000" y="1207565"/>
            <a:ext cx="6858000" cy="120271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F0A0BDA-C24E-4C07-9F40-354DC6E12E21}"/>
              </a:ext>
            </a:extLst>
          </p:cNvPr>
          <p:cNvSpPr txBox="1">
            <a:spLocks/>
          </p:cNvSpPr>
          <p:nvPr userDrawn="1"/>
        </p:nvSpPr>
        <p:spPr>
          <a:xfrm>
            <a:off x="676340" y="4787140"/>
            <a:ext cx="5473498" cy="5891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5"/>
              </a:lnSpc>
            </a:pPr>
            <a:r>
              <a:rPr lang="en-AU" sz="825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 PT Mitra Transaksi Indonesia</a:t>
            </a:r>
            <a:br>
              <a:rPr lang="en-AU" sz="825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825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9CBC092-A94F-4FC6-B9E3-9F5ACEA99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441093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59" y="1521354"/>
            <a:ext cx="137309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>
              <a:lnSpc>
                <a:spcPct val="150000"/>
              </a:lnSpc>
              <a:defRPr sz="1650"/>
            </a:lvl2pPr>
            <a:lvl3pPr>
              <a:lnSpc>
                <a:spcPct val="150000"/>
              </a:lnSpc>
              <a:defRPr sz="1650"/>
            </a:lvl3pPr>
            <a:lvl4pPr>
              <a:lnSpc>
                <a:spcPct val="150000"/>
              </a:lnSpc>
              <a:defRPr sz="1650"/>
            </a:lvl4pPr>
            <a:lvl5pPr>
              <a:lnSpc>
                <a:spcPct val="150000"/>
              </a:lnSpc>
              <a:defRPr sz="16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902349" y="1521354"/>
            <a:ext cx="338825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accent3"/>
                </a:solidFill>
              </a:defRPr>
            </a:lvl1pPr>
            <a:lvl2pPr marL="342900" indent="0">
              <a:lnSpc>
                <a:spcPct val="150000"/>
              </a:lnSpc>
              <a:buNone/>
              <a:defRPr sz="1650">
                <a:solidFill>
                  <a:schemeClr val="accent3"/>
                </a:solidFill>
              </a:defRPr>
            </a:lvl2pPr>
            <a:lvl3pPr marL="685800" indent="0">
              <a:lnSpc>
                <a:spcPct val="150000"/>
              </a:lnSpc>
              <a:buNone/>
              <a:defRPr sz="1650">
                <a:solidFill>
                  <a:schemeClr val="accent3"/>
                </a:solidFill>
              </a:defRPr>
            </a:lvl3pPr>
            <a:lvl4pPr marL="1028700" indent="0">
              <a:lnSpc>
                <a:spcPct val="150000"/>
              </a:lnSpc>
              <a:buNone/>
              <a:defRPr sz="1650">
                <a:solidFill>
                  <a:schemeClr val="accent3"/>
                </a:solidFill>
              </a:defRPr>
            </a:lvl4pPr>
            <a:lvl5pPr marL="1371600" indent="0">
              <a:lnSpc>
                <a:spcPct val="150000"/>
              </a:lnSpc>
              <a:buNone/>
              <a:defRPr sz="165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A3F2F3E-F345-4F48-A0E6-C2320D1E3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670560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207565"/>
            <a:ext cx="6858000" cy="120271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68D9CFD-24B9-47D5-9A3F-BD9F94890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75629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1153436" y="1736839"/>
            <a:ext cx="6856508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25"/>
            </a:lvl1pPr>
            <a:lvl2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C17CE-64D0-4CF3-AB6E-FD2CC7EDF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12700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4643064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25"/>
            </a:lvl1pPr>
            <a:lvl2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4"/>
          </p:nvPr>
        </p:nvSpPr>
        <p:spPr>
          <a:xfrm>
            <a:off x="1153436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25"/>
            </a:lvl1pPr>
            <a:lvl2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AF3C34E-8DA7-4913-AFC2-49D5DD7DF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3497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4643064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25"/>
            </a:lvl1pPr>
            <a:lvl2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12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1153436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25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6A6FA2A-FEE5-4875-90EA-6EB81AB95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7186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477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CAC745-5A1B-48E3-BE9A-D613C3CCBB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4320" y="325988"/>
            <a:ext cx="7249312" cy="299889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algn="l">
              <a:defRPr lang="en-AU" sz="1900" dirty="0">
                <a:solidFill>
                  <a:srgbClr val="4AD2F5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Title Only</a:t>
            </a:r>
            <a:endParaRPr lang="en-AU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B8B1454-A437-4F55-B8D0-33EB0974ACC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A69BD95-301E-4007-AF47-26BE1B1FC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8669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8410175"/>
      </p:ext>
    </p:extLst>
  </p:cSld>
  <p:clrMapOvr>
    <a:masterClrMapping/>
  </p:clrMapOvr>
  <p:transition spd="slow">
    <p:push dir="u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469433" y="645085"/>
            <a:ext cx="5548412" cy="398247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24199AC-82B7-495E-A9EE-F33604CBBAB3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FE04C36-051C-4351-87A7-B1859EC19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48989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27A25E-3B77-4233-8AD3-600DB515C00C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EB2E56C-48C2-45A3-A507-64EE70BBE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3A2DC2E-0B3E-40A8-AAD3-AAF9BD481ABD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14713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703C6FB-6491-4A50-A77D-F2E4EB6FB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99971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001886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92CD453-560E-4102-800E-D13B1F48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7594360-1710-4A78-A0A9-59B7F094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09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63E17F-E259-46B9-8DCA-610A2AFC7F65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6BAEE67-DEF8-42DC-BAC9-B1E145404B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2792F828-90E7-4557-9F8A-0B8E319BE6CD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14713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3524830802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09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AD0A69-25BE-4866-BFD1-8FF23C16BF20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2EAA4C-09FB-4AE1-ACBB-53E3FE84C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17DD84B-72A8-40D7-A365-47455F9E010E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14713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39059759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493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53" y="354403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65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533FFB-983B-47C8-A0DD-7D4458A67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1" y="265302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53FA2D5-BA68-47D2-9967-78400AB7847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6CCDA43-ED03-4A95-9FDF-0C8C5EE4B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52386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771B5FB-041F-4460-AAB0-CF0B197A3D8E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6078FEF-9F82-46DB-BCB6-9E82D437F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5593583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EA74FFAE-B6E7-4C01-A1E1-45D55CA98C54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D3E44-0755-40DD-8787-E3771FAA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48909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7F180E-8B34-4B6F-9FCD-92A6CE19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30084" y="110153"/>
            <a:ext cx="783263" cy="56220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5B9D5A4-A03B-4484-8181-2802DE0BBFD6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7A7DAF8-BCA1-433F-BD69-CEAF3ECEF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422718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862666-1A35-490F-AC9F-AC8AEC3114C8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41" y="1145026"/>
            <a:ext cx="6230779" cy="8173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1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41" y="2289946"/>
            <a:ext cx="6230779" cy="414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8" indent="0" algn="ctr">
              <a:buNone/>
              <a:defRPr sz="1500"/>
            </a:lvl2pPr>
            <a:lvl3pPr marL="685817" indent="0" algn="ctr">
              <a:buNone/>
              <a:defRPr sz="1351"/>
            </a:lvl3pPr>
            <a:lvl4pPr marL="1028726" indent="0" algn="ctr">
              <a:buNone/>
              <a:defRPr sz="1200"/>
            </a:lvl4pPr>
            <a:lvl5pPr marL="1371635" indent="0" algn="ctr">
              <a:buNone/>
              <a:defRPr sz="1200"/>
            </a:lvl5pPr>
            <a:lvl6pPr marL="1714543" indent="0" algn="ctr">
              <a:buNone/>
              <a:defRPr sz="1200"/>
            </a:lvl6pPr>
            <a:lvl7pPr marL="2057452" indent="0" algn="ctr">
              <a:buNone/>
              <a:defRPr sz="1200"/>
            </a:lvl7pPr>
            <a:lvl8pPr marL="2400360" indent="0" algn="ctr">
              <a:buNone/>
              <a:defRPr sz="1200"/>
            </a:lvl8pPr>
            <a:lvl9pPr marL="2743268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F6C2A0-E1B5-4A6C-AA7A-BE83895B0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A56BA97-3801-4A34-8415-6FEC81819F11}"/>
              </a:ext>
            </a:extLst>
          </p:cNvPr>
          <p:cNvSpPr txBox="1">
            <a:spLocks/>
          </p:cNvSpPr>
          <p:nvPr userDrawn="1"/>
        </p:nvSpPr>
        <p:spPr>
          <a:xfrm>
            <a:off x="1623040" y="3710940"/>
            <a:ext cx="4247024" cy="102654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75"/>
              </a:lnSpc>
              <a:buNone/>
            </a:pPr>
            <a:r>
              <a:rPr lang="en-AU" sz="1200" b="1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PT Mitra Transaksi Indonesia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Millennium Centennial 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Center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17</a:t>
            </a:r>
            <a:r>
              <a:rPr lang="en-AU" sz="1200" baseline="300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th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Jl.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Jend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Sudirman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Kav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25 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Jakarta 12920, Indonesia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1623041" y="4826475"/>
            <a:ext cx="4884605" cy="41494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5"/>
              </a:lnSpc>
            </a:pPr>
            <a:r>
              <a:rPr lang="en-AU" sz="825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  <a:br>
              <a:rPr lang="en-AU" sz="825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lang="en-AU" sz="825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EC19E-686D-4C42-96CA-2364E906F071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BDA0C6F-0641-4D3F-8FD5-C0F9AB2E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99971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60015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862666-1A35-490F-AC9F-AC8AEC3114C8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41" y="1145026"/>
            <a:ext cx="6230779" cy="8173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1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41" y="2289946"/>
            <a:ext cx="6230779" cy="414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8" indent="0" algn="ctr">
              <a:buNone/>
              <a:defRPr sz="1500"/>
            </a:lvl2pPr>
            <a:lvl3pPr marL="685817" indent="0" algn="ctr">
              <a:buNone/>
              <a:defRPr sz="1351"/>
            </a:lvl3pPr>
            <a:lvl4pPr marL="1028726" indent="0" algn="ctr">
              <a:buNone/>
              <a:defRPr sz="1200"/>
            </a:lvl4pPr>
            <a:lvl5pPr marL="1371635" indent="0" algn="ctr">
              <a:buNone/>
              <a:defRPr sz="1200"/>
            </a:lvl5pPr>
            <a:lvl6pPr marL="1714543" indent="0" algn="ctr">
              <a:buNone/>
              <a:defRPr sz="1200"/>
            </a:lvl6pPr>
            <a:lvl7pPr marL="2057452" indent="0" algn="ctr">
              <a:buNone/>
              <a:defRPr sz="1200"/>
            </a:lvl7pPr>
            <a:lvl8pPr marL="2400360" indent="0" algn="ctr">
              <a:buNone/>
              <a:defRPr sz="1200"/>
            </a:lvl8pPr>
            <a:lvl9pPr marL="2743268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F6C2A0-E1B5-4A6C-AA7A-BE83895B0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F630A3-75F8-4018-8AB7-83EF2E749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A56BA97-3801-4A34-8415-6FEC81819F11}"/>
              </a:ext>
            </a:extLst>
          </p:cNvPr>
          <p:cNvSpPr txBox="1">
            <a:spLocks/>
          </p:cNvSpPr>
          <p:nvPr userDrawn="1"/>
        </p:nvSpPr>
        <p:spPr>
          <a:xfrm>
            <a:off x="1623040" y="3710940"/>
            <a:ext cx="4247024" cy="102654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75"/>
              </a:lnSpc>
              <a:buNone/>
            </a:pPr>
            <a:r>
              <a:rPr lang="en-AU" sz="1200" b="1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PT Mitra Transaksi Indonesia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Millennium Centennial 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Center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17</a:t>
            </a:r>
            <a:r>
              <a:rPr lang="en-AU" sz="1200" baseline="300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th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Jl.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Jend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Sudirman </a:t>
            </a:r>
            <a:r>
              <a:rPr lang="en-AU" sz="1200" dirty="0" err="1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Kav</a:t>
            </a: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. 25 </a:t>
            </a:r>
          </a:p>
          <a:p>
            <a:pPr marL="0" indent="0">
              <a:lnSpc>
                <a:spcPts val="675"/>
              </a:lnSpc>
              <a:buNone/>
            </a:pPr>
            <a:r>
              <a:rPr lang="en-AU" sz="1200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Jakarta 12920, Indonesia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1623041" y="4826475"/>
            <a:ext cx="4884605" cy="41494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5"/>
              </a:lnSpc>
            </a:pPr>
            <a:r>
              <a:rPr lang="en-AU" sz="825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  <a:br>
              <a:rPr lang="en-AU" sz="825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</a:br>
            <a:r>
              <a:rPr lang="en-AU" sz="825" dirty="0">
                <a:solidFill>
                  <a:schemeClr val="accent3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EC19E-686D-4C42-96CA-2364E906F071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BDA0C6F-0641-4D3F-8FD5-C0F9AB2E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99971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4012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lIns="71259" tIns="35632" rIns="71259" bIns="35632"/>
          <a:lstStyle/>
          <a:p>
            <a:pPr defTabSz="712606"/>
            <a:fld id="{A8B30F80-3737-4AAB-877E-E35A5C40D410}" type="datetimeFigureOut">
              <a:rPr lang="en-IN" sz="1400" smtClean="0">
                <a:solidFill>
                  <a:srgbClr val="0BC4EE"/>
                </a:solidFill>
                <a:latin typeface="Calibri"/>
              </a:rPr>
              <a:pPr defTabSz="712606"/>
              <a:t>28-07-2022</a:t>
            </a:fld>
            <a:endParaRPr lang="en-IN" sz="1400">
              <a:solidFill>
                <a:srgbClr val="0BC4EE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lIns="71259" tIns="35632" rIns="71259" bIns="35632"/>
          <a:lstStyle/>
          <a:p>
            <a:pPr defTabSz="712606"/>
            <a:endParaRPr lang="en-IN" sz="1400">
              <a:solidFill>
                <a:srgbClr val="0BC4EE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71259" tIns="35632" rIns="71259" bIns="35632"/>
          <a:lstStyle/>
          <a:p>
            <a:pPr defTabSz="712606"/>
            <a:fld id="{4BB9F832-056E-4EC5-B401-0D6BEBDD7818}" type="slidenum">
              <a:rPr lang="en-IN" sz="1400" smtClean="0">
                <a:solidFill>
                  <a:srgbClr val="0BC4EE"/>
                </a:solidFill>
                <a:latin typeface="Calibri"/>
              </a:rPr>
              <a:pPr defTabSz="712606"/>
              <a:t>‹#›</a:t>
            </a:fld>
            <a:endParaRPr lang="en-IN" sz="1400">
              <a:solidFill>
                <a:srgbClr val="0BC4E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966917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6D1895-F8CB-4B86-84A1-C633D77E140D}"/>
              </a:ext>
            </a:extLst>
          </p:cNvPr>
          <p:cNvSpPr/>
          <p:nvPr userDrawn="1"/>
        </p:nvSpPr>
        <p:spPr>
          <a:xfrm>
            <a:off x="373284" y="781292"/>
            <a:ext cx="8381518" cy="4591291"/>
          </a:xfrm>
          <a:prstGeom prst="roundRect">
            <a:avLst>
              <a:gd name="adj" fmla="val 702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n>
                <a:noFill/>
              </a:ln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4219" y="155319"/>
            <a:ext cx="7996263" cy="625973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2EA1-FB58-41AE-A31B-2A1C4B4C2E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9" t="28684" r="8897" b="14178"/>
          <a:stretch/>
        </p:blipFill>
        <p:spPr>
          <a:xfrm>
            <a:off x="7691378" y="1483718"/>
            <a:ext cx="1008047" cy="32650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B0B653-F66C-4CFA-9F44-D39E641D983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EA6D8-D07B-4971-AA88-9B3CF1E64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447040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453"/>
            <a:ext cx="9144000" cy="1063922"/>
          </a:xfrm>
          <a:prstGeom prst="rect">
            <a:avLst/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29" y="304274"/>
            <a:ext cx="7404859" cy="75319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36" y="66727"/>
            <a:ext cx="1042200" cy="91687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1F56C04-55CC-47DC-9F36-540E17E5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751779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421DAF5-F4A0-4FE9-B411-C025AB7848D2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n>
                <a:noFill/>
              </a:ln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493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53" y="197521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65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6"/>
            <a:ext cx="1212620" cy="145244"/>
          </a:xfrm>
          <a:prstGeom prst="rect">
            <a:avLst/>
          </a:prstGeom>
        </p:spPr>
        <p:txBody>
          <a:bodyPr/>
          <a:lstStyle>
            <a:lvl1pPr algn="r">
              <a:defRPr sz="825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1" y="265302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ADFD487-FB18-4596-85D2-94DE123B8F1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32B9852-1547-47C4-AF64-924EF8C441F9}"/>
              </a:ext>
            </a:extLst>
          </p:cNvPr>
          <p:cNvSpPr txBox="1">
            <a:spLocks/>
          </p:cNvSpPr>
          <p:nvPr userDrawn="1"/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z="825" smtClean="0"/>
              <a:pPr/>
              <a:t>‹#›</a:t>
            </a:fld>
            <a:endParaRPr lang="en-AU" sz="825"/>
          </a:p>
        </p:txBody>
      </p:sp>
    </p:spTree>
    <p:extLst>
      <p:ext uri="{BB962C8B-B14F-4D97-AF65-F5344CB8AC3E}">
        <p14:creationId xmlns:p14="http://schemas.microsoft.com/office/powerpoint/2010/main" val="282343868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36688A-571F-4992-B6E8-040029F6C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738"/>
          <a:stretch/>
        </p:blipFill>
        <p:spPr>
          <a:xfrm flipH="1">
            <a:off x="6434058" y="4048182"/>
            <a:ext cx="2704228" cy="16668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494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54" y="354405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238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55182" y="265304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7200107-5684-48DB-AB29-7F4DA6A6399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6FA4FE8-9E00-409B-998E-E60E248DF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82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838959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494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54" y="354405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238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7"/>
            <a:ext cx="1212620" cy="145244"/>
          </a:xfrm>
          <a:prstGeom prst="rect">
            <a:avLst/>
          </a:prstGeom>
        </p:spPr>
        <p:txBody>
          <a:bodyPr/>
          <a:lstStyle>
            <a:lvl1pPr algn="r">
              <a:defRPr sz="619">
                <a:solidFill>
                  <a:srgbClr val="4AD2F5"/>
                </a:solidFill>
              </a:defRPr>
            </a:lvl1pPr>
          </a:lstStyle>
          <a:p>
            <a:fld id="{5F5818E1-D27A-41E8-8DF6-C5A1050AF6F5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4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BD10E72-A7DE-4CBC-BB9D-8F908E933EA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6"/>
            <a:ext cx="6451444" cy="1920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25"/>
              </a:lnSpc>
            </a:pPr>
            <a:r>
              <a:rPr lang="en-AU" sz="675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72DA555-0A98-4D85-A0C6-F342135AECC5}"/>
              </a:ext>
            </a:extLst>
          </p:cNvPr>
          <p:cNvSpPr txBox="1">
            <a:spLocks/>
          </p:cNvSpPr>
          <p:nvPr userDrawn="1"/>
        </p:nvSpPr>
        <p:spPr>
          <a:xfrm>
            <a:off x="7063068" y="5378669"/>
            <a:ext cx="2001595" cy="26937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z="825" smtClean="0"/>
              <a:pPr/>
              <a:t>‹#›</a:t>
            </a:fld>
            <a:endParaRPr lang="en-AU" sz="825"/>
          </a:p>
        </p:txBody>
      </p:sp>
    </p:spTree>
    <p:extLst>
      <p:ext uri="{BB962C8B-B14F-4D97-AF65-F5344CB8AC3E}">
        <p14:creationId xmlns:p14="http://schemas.microsoft.com/office/powerpoint/2010/main" val="327258002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3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3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2267179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8" indent="0" algn="ctr">
              <a:buNone/>
              <a:defRPr sz="1200"/>
            </a:lvl4pPr>
            <a:lvl5pPr marL="1371531" indent="0" algn="ctr">
              <a:buNone/>
              <a:defRPr sz="1200"/>
            </a:lvl5pPr>
            <a:lvl6pPr marL="1714413" indent="0" algn="ctr">
              <a:buNone/>
              <a:defRPr sz="1200"/>
            </a:lvl6pPr>
            <a:lvl7pPr marL="2057296" indent="0" algn="ctr">
              <a:buNone/>
              <a:defRPr sz="1200"/>
            </a:lvl7pPr>
            <a:lvl8pPr marL="2400179" indent="0" algn="ctr">
              <a:buNone/>
              <a:defRPr sz="1200"/>
            </a:lvl8pPr>
            <a:lvl9pPr marL="274306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1638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94435-43AA-2742-A30F-5A4B1D298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" t="76641" r="-1"/>
          <a:stretch/>
        </p:blipFill>
        <p:spPr>
          <a:xfrm>
            <a:off x="-15240" y="4521200"/>
            <a:ext cx="9166860" cy="1214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5C08C-F877-0743-8946-8CC0E7D42A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248" y="196063"/>
            <a:ext cx="1963271" cy="1108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5D18D-1D5F-9845-A927-A84F95A602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13" y="196065"/>
            <a:ext cx="2135966" cy="12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615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DD8AD-DD3A-604E-8ED5-78218F7F5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45590-24B9-9C49-A81F-C02A0FFAC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900"/>
            </a:lvl1pPr>
            <a:lvl2pPr marL="356306" indent="0" algn="ctr">
              <a:buNone/>
              <a:defRPr sz="1600"/>
            </a:lvl2pPr>
            <a:lvl3pPr marL="712606" indent="0" algn="ctr">
              <a:buNone/>
              <a:defRPr sz="1400"/>
            </a:lvl3pPr>
            <a:lvl4pPr marL="1068910" indent="0" algn="ctr">
              <a:buNone/>
              <a:defRPr sz="1200"/>
            </a:lvl4pPr>
            <a:lvl5pPr marL="1425210" indent="0" algn="ctr">
              <a:buNone/>
              <a:defRPr sz="1200"/>
            </a:lvl5pPr>
            <a:lvl6pPr marL="1781517" indent="0" algn="ctr">
              <a:buNone/>
              <a:defRPr sz="1200"/>
            </a:lvl6pPr>
            <a:lvl7pPr marL="2137822" indent="0" algn="ctr">
              <a:buNone/>
              <a:defRPr sz="1200"/>
            </a:lvl7pPr>
            <a:lvl8pPr marL="2494113" indent="0" algn="ctr">
              <a:buNone/>
              <a:defRPr sz="1200"/>
            </a:lvl8pPr>
            <a:lvl9pPr marL="285042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E87B-7C9B-A34E-BEBA-D324F42C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71259" tIns="35632" rIns="71259" bIns="35632"/>
          <a:lstStyle/>
          <a:p>
            <a:pPr defTabSz="712606"/>
            <a:fld id="{4BC495CF-D764-CF46-A529-37210D3AF02C}" type="datetimeFigureOut">
              <a:rPr lang="en-US" sz="1400" smtClean="0">
                <a:solidFill>
                  <a:srgbClr val="0BC4EE"/>
                </a:solidFill>
                <a:latin typeface="Calibri"/>
              </a:rPr>
              <a:pPr defTabSz="712606"/>
              <a:t>7/28/2022</a:t>
            </a:fld>
            <a:endParaRPr lang="en-US" sz="1400">
              <a:solidFill>
                <a:srgbClr val="0BC4EE"/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982B-3DD1-5B44-A400-90778ABB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71259" tIns="35632" rIns="71259" bIns="35632"/>
          <a:lstStyle/>
          <a:p>
            <a:pPr defTabSz="712606"/>
            <a:endParaRPr lang="en-US" sz="1400">
              <a:solidFill>
                <a:srgbClr val="0BC4EE"/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E2A0E-EDE1-A74A-9351-E4298BAA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71259" tIns="35632" rIns="71259" bIns="35632"/>
          <a:lstStyle/>
          <a:p>
            <a:pPr defTabSz="712606"/>
            <a:fld id="{B779ECBD-0C97-4A49-8022-644560B45E1B}" type="slidenum">
              <a:rPr lang="en-US" sz="1400" smtClean="0">
                <a:solidFill>
                  <a:srgbClr val="0BC4EE"/>
                </a:solidFill>
                <a:latin typeface="Calibri"/>
              </a:rPr>
              <a:pPr defTabSz="712606"/>
              <a:t>‹#›</a:t>
            </a:fld>
            <a:endParaRPr lang="en-US" sz="1400">
              <a:solidFill>
                <a:srgbClr val="0BC4E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1908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0554" cy="5715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357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10280"/>
            <a:ext cx="6858000" cy="351102"/>
          </a:xfrm>
        </p:spPr>
        <p:txBody>
          <a:bodyPr/>
          <a:lstStyle>
            <a:lvl1pPr marL="0" indent="0" algn="l">
              <a:buNone/>
              <a:defRPr sz="1900">
                <a:solidFill>
                  <a:schemeClr val="bg2"/>
                </a:solidFill>
              </a:defRPr>
            </a:lvl1pPr>
            <a:lvl2pPr marL="355923" indent="0" algn="ctr">
              <a:buNone/>
              <a:defRPr sz="1600"/>
            </a:lvl2pPr>
            <a:lvl3pPr marL="711840" indent="0" algn="ctr">
              <a:buNone/>
              <a:defRPr sz="1400"/>
            </a:lvl3pPr>
            <a:lvl4pPr marL="1067762" indent="0" algn="ctr">
              <a:buNone/>
              <a:defRPr sz="1200"/>
            </a:lvl4pPr>
            <a:lvl5pPr marL="1423671" indent="0" algn="ctr">
              <a:buNone/>
              <a:defRPr sz="1200"/>
            </a:lvl5pPr>
            <a:lvl6pPr marL="1779599" indent="0" algn="ctr">
              <a:buNone/>
              <a:defRPr sz="1200"/>
            </a:lvl6pPr>
            <a:lvl7pPr marL="2135525" indent="0" algn="ctr">
              <a:buNone/>
              <a:defRPr sz="1200"/>
            </a:lvl7pPr>
            <a:lvl8pPr marL="2491432" indent="0" algn="ctr">
              <a:buNone/>
              <a:defRPr sz="1200"/>
            </a:lvl8pPr>
            <a:lvl9pPr marL="2847342" indent="0" algn="ctr">
              <a:buNone/>
              <a:defRPr sz="1200"/>
            </a:lvl9pPr>
          </a:lstStyle>
          <a:p>
            <a:endParaRPr 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143000" y="3014951"/>
            <a:ext cx="6858000" cy="351102"/>
          </a:xfrm>
          <a:prstGeom prst="rect">
            <a:avLst/>
          </a:prstGeom>
        </p:spPr>
        <p:txBody>
          <a:bodyPr vert="horz" lIns="71181" tIns="35594" rIns="71181" bIns="35594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BFAD8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F0A0BDA-C24E-4C07-9F40-354DC6E12E21}"/>
              </a:ext>
            </a:extLst>
          </p:cNvPr>
          <p:cNvSpPr txBox="1">
            <a:spLocks/>
          </p:cNvSpPr>
          <p:nvPr userDrawn="1"/>
        </p:nvSpPr>
        <p:spPr>
          <a:xfrm>
            <a:off x="676341" y="4787140"/>
            <a:ext cx="5473498" cy="589176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FBFAD8"/>
                </a:solidFill>
              </a:rPr>
              <a:t>Copyright ©  PT Mitra Transaksi Indonesia</a:t>
            </a:r>
            <a:br>
              <a:rPr lang="en-AU" sz="900">
                <a:solidFill>
                  <a:srgbClr val="FBFAD8"/>
                </a:solidFill>
              </a:rPr>
            </a:br>
            <a:r>
              <a:rPr lang="en-AU" sz="900">
                <a:solidFill>
                  <a:srgbClr val="FBFAD8"/>
                </a:solidFill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9CBC092-A94F-4FC6-B9E3-9F5ACEA99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7186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BFAD8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BFAD8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687292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61" y="1521354"/>
            <a:ext cx="137309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 sz="1700"/>
            </a:lvl3pPr>
            <a:lvl4pPr>
              <a:lnSpc>
                <a:spcPct val="150000"/>
              </a:lnSpc>
              <a:defRPr sz="1700"/>
            </a:lvl4pPr>
            <a:lvl5pPr>
              <a:lnSpc>
                <a:spcPct val="150000"/>
              </a:lnSpc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902349" y="1521354"/>
            <a:ext cx="338825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1pPr>
            <a:lvl2pPr marL="355923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2pPr>
            <a:lvl3pPr marL="711840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3pPr>
            <a:lvl4pPr marL="1067762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4pPr>
            <a:lvl5pPr marL="1423671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A3F2F3E-F345-4F48-A0E6-C2320D1E3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7186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6852600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68D9CFD-24B9-47D5-9A3F-BD9F94890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7186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BFAD8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BFAD8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4880718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1153437" y="1736839"/>
            <a:ext cx="6856508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C17CE-64D0-4CF3-AB6E-FD2CC7EDF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7186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1211776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4643113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4"/>
          </p:nvPr>
        </p:nvSpPr>
        <p:spPr>
          <a:xfrm>
            <a:off x="1153485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AF3C34E-8DA7-4913-AFC2-49D5DD7DF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7186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978629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4643113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1153485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355923" indent="0">
              <a:buNone/>
              <a:defRPr sz="2200"/>
            </a:lvl2pPr>
            <a:lvl3pPr marL="711840" indent="0">
              <a:buNone/>
              <a:defRPr sz="1900"/>
            </a:lvl3pPr>
            <a:lvl4pPr marL="1067762" indent="0">
              <a:buNone/>
              <a:defRPr sz="1600"/>
            </a:lvl4pPr>
            <a:lvl5pPr marL="1423671" indent="0">
              <a:buNone/>
              <a:defRPr sz="1600"/>
            </a:lvl5pPr>
            <a:lvl6pPr marL="1779599" indent="0">
              <a:buNone/>
              <a:defRPr sz="1600"/>
            </a:lvl6pPr>
            <a:lvl7pPr marL="2135525" indent="0">
              <a:buNone/>
              <a:defRPr sz="1600"/>
            </a:lvl7pPr>
            <a:lvl8pPr marL="2491432" indent="0">
              <a:buNone/>
              <a:defRPr sz="1600"/>
            </a:lvl8pPr>
            <a:lvl9pPr marL="2847342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6A6FA2A-FEE5-4875-90EA-6EB81AB95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7186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6020665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469435" y="645085"/>
            <a:ext cx="5548412" cy="398247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24199AC-82B7-495E-A9EE-F33604CBBAB3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FE04C36-051C-4351-87A7-B1859EC19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DBDCDD">
                    <a:lumMod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DBDCDD">
                  <a:lumMod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6869535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703C6FB-6491-4A50-A77D-F2E4EB6FB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99971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290720-3FD1-47BA-A364-0613688C293E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81" tIns="35594" rIns="71181" bIns="35594" rtlCol="0" anchor="ctr"/>
          <a:lstStyle/>
          <a:p>
            <a:pPr algn="ctr" defTabSz="711840"/>
            <a:endParaRPr lang="en-AU" sz="1400">
              <a:solidFill>
                <a:srgbClr val="F6F18B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B78B2E7-F427-4147-96FB-FFA73B7B6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ACAC840-EA2A-41CD-85A3-57AC13E54705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4136366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234"/>
            <a:ext cx="7886700" cy="61588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930DF0-104B-4293-A7F6-66AEFF3E6AF8}"/>
              </a:ext>
            </a:extLst>
          </p:cNvPr>
          <p:cNvGrpSpPr/>
          <p:nvPr userDrawn="1"/>
        </p:nvGrpSpPr>
        <p:grpSpPr>
          <a:xfrm>
            <a:off x="9415915" y="1"/>
            <a:ext cx="1235642" cy="1513416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9FDF5E90-AE29-4303-979F-161F791D98BB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defTabSz="712521"/>
              <a:r>
                <a:rPr lang="en-US" sz="110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To insert your own icons*:</a:t>
              </a:r>
            </a:p>
            <a:p>
              <a:pPr defTabSz="712521"/>
              <a:endParaRPr lang="en-US" sz="1100">
                <a:solidFill>
                  <a:srgbClr val="F7931F">
                    <a:lumMod val="50000"/>
                  </a:srgbClr>
                </a:solidFill>
                <a:latin typeface="Calibri"/>
              </a:endParaRPr>
            </a:p>
            <a:p>
              <a:pPr defTabSz="712521"/>
              <a:r>
                <a:rPr lang="en-US" sz="1100" b="1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Insert</a:t>
              </a:r>
              <a:r>
                <a:rPr lang="en-US" sz="110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 &gt;&gt; </a:t>
              </a:r>
              <a:r>
                <a:rPr lang="en-US" sz="1100" b="1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Icons</a:t>
              </a:r>
            </a:p>
            <a:p>
              <a:pPr defTabSz="712521"/>
              <a:endParaRPr lang="en-US" sz="1100">
                <a:solidFill>
                  <a:srgbClr val="F7931F">
                    <a:lumMod val="50000"/>
                  </a:srgbClr>
                </a:solidFill>
                <a:latin typeface="Calibri"/>
              </a:endParaRPr>
            </a:p>
            <a:p>
              <a:pPr defTabSz="712521"/>
              <a:r>
                <a:rPr lang="en-US" sz="900" i="1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5032D-D31A-446E-BBAA-A896C50E8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17875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92CD453-560E-4102-800E-D13B1F48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7594360-1710-4A78-A0A9-59B7F094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48"/>
            <a:ext cx="2057400" cy="304271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2882C7-7015-4AB9-942C-F22EC738BAC4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81" tIns="35594" rIns="71181" bIns="35594" rtlCol="0" anchor="ctr"/>
          <a:lstStyle/>
          <a:p>
            <a:pPr algn="ctr" defTabSz="711840"/>
            <a:endParaRPr lang="en-AU" sz="1400">
              <a:solidFill>
                <a:srgbClr val="F6F18B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F68F3E-F1FD-4523-9F0A-28D4ED54E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AEF7D3E-2DA0-4EE3-BFCD-8C211F01160F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1898783864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48"/>
            <a:ext cx="2057400" cy="304271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AD0A69-25BE-4866-BFD1-8FF23C16BF20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81" tIns="35594" rIns="71181" bIns="35594" rtlCol="0" anchor="ctr"/>
          <a:lstStyle/>
          <a:p>
            <a:pPr algn="ctr" defTabSz="711840"/>
            <a:endParaRPr lang="en-AU" sz="1400">
              <a:solidFill>
                <a:srgbClr val="FEFFFF"/>
              </a:solidFill>
              <a:latin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2EAA4C-09FB-4AE1-ACBB-53E3FE84C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17DD84B-72A8-40D7-A365-47455F9E010E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4015101413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542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81" tIns="35594" rIns="71181" bIns="35594" rtlCol="0" anchor="ctr"/>
          <a:lstStyle/>
          <a:p>
            <a:pPr algn="ctr" defTabSz="711840"/>
            <a:endParaRPr lang="en-AU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902" y="354452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53FA2D5-BA68-47D2-9967-78400AB7847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6CCDA43-ED03-4A95-9FDF-0C8C5EE4B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89BBAE-4499-4644-BA1B-FD3098C81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87127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0E2F145-7CAB-4DF3-938D-8F3FE12E3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21452" y="110159"/>
            <a:ext cx="783263" cy="56220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771B5FB-041F-4460-AAB0-CF0B197A3D8E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6078FEF-9F82-46DB-BCB6-9E82D437F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172761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EA74FFAE-B6E7-4C01-A1E1-45D55CA98C54}"/>
              </a:ext>
            </a:extLst>
          </p:cNvPr>
          <p:cNvSpPr txBox="1">
            <a:spLocks/>
          </p:cNvSpPr>
          <p:nvPr userDrawn="1"/>
        </p:nvSpPr>
        <p:spPr>
          <a:xfrm>
            <a:off x="2391342" y="5455964"/>
            <a:ext cx="6451444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D3E44-0755-40DD-8787-E3771FAA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3365945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7F180E-8B34-4B6F-9FCD-92A6CE19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30133" y="110159"/>
            <a:ext cx="783263" cy="56220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5B9D5A4-A03B-4484-8181-2802DE0BBFD6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7A7DAF8-BCA1-433F-BD69-CEAF3ECEF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920682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86" y="1145028"/>
            <a:ext cx="6230779" cy="8173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86" y="2289946"/>
            <a:ext cx="6230779" cy="414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55930" indent="0" algn="ctr">
              <a:buNone/>
              <a:defRPr sz="1600"/>
            </a:lvl2pPr>
            <a:lvl3pPr marL="711862" indent="0" algn="ctr">
              <a:buNone/>
              <a:defRPr sz="1400"/>
            </a:lvl3pPr>
            <a:lvl4pPr marL="1067790" indent="0" algn="ctr">
              <a:buNone/>
              <a:defRPr sz="1200"/>
            </a:lvl4pPr>
            <a:lvl5pPr marL="1423707" indent="0" algn="ctr">
              <a:buNone/>
              <a:defRPr sz="1200"/>
            </a:lvl5pPr>
            <a:lvl6pPr marL="1779644" indent="0" algn="ctr">
              <a:buNone/>
              <a:defRPr sz="1200"/>
            </a:lvl6pPr>
            <a:lvl7pPr marL="2135582" indent="0" algn="ctr">
              <a:buNone/>
              <a:defRPr sz="1200"/>
            </a:lvl7pPr>
            <a:lvl8pPr marL="2491492" indent="0" algn="ctr">
              <a:buNone/>
              <a:defRPr sz="1200"/>
            </a:lvl8pPr>
            <a:lvl9pPr marL="2847413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F630A3-75F8-4018-8AB7-83EF2E749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A56BA97-3801-4A34-8415-6FEC81819F11}"/>
              </a:ext>
            </a:extLst>
          </p:cNvPr>
          <p:cNvSpPr txBox="1">
            <a:spLocks/>
          </p:cNvSpPr>
          <p:nvPr userDrawn="1"/>
        </p:nvSpPr>
        <p:spPr>
          <a:xfrm>
            <a:off x="1623040" y="3710940"/>
            <a:ext cx="4247024" cy="1026543"/>
          </a:xfrm>
          <a:prstGeom prst="rect">
            <a:avLst/>
          </a:prstGeom>
        </p:spPr>
        <p:txBody>
          <a:bodyPr vert="horz" lIns="71181" tIns="35594" rIns="71181" bIns="35594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 b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PT Mitra Transaksi Indonesia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Millennium Centennial  </a:t>
            </a:r>
            <a:r>
              <a:rPr lang="en-AU" sz="1200" err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Center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 17</a:t>
            </a:r>
            <a:r>
              <a:rPr lang="en-AU" sz="1200" baseline="300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th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Jl. </a:t>
            </a:r>
            <a:r>
              <a:rPr lang="en-AU" sz="1200" err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Jend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. Sudirman </a:t>
            </a:r>
            <a:r>
              <a:rPr lang="en-AU" sz="1200" err="1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Kav</a:t>
            </a: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. 25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DBDCDD">
                    <a:lumMod val="75000"/>
                  </a:srgbClr>
                </a:solidFill>
                <a:latin typeface="Calibri"/>
                <a:cs typeface="Arial" panose="020B0604020202020204" pitchFamily="34" charset="0"/>
              </a:rPr>
              <a:t>Jakarta 12920, Indonesia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1623090" y="4826478"/>
            <a:ext cx="4884605" cy="414945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  <a:br>
              <a:rPr lang="en-AU" sz="900">
                <a:solidFill>
                  <a:srgbClr val="DBDCDD">
                    <a:lumMod val="75000"/>
                  </a:srgbClr>
                </a:solidFill>
                <a:latin typeface="Calibri"/>
              </a:rPr>
            </a:br>
            <a:r>
              <a:rPr lang="en-AU" sz="900">
                <a:solidFill>
                  <a:srgbClr val="DBDCDD">
                    <a:lumMod val="75000"/>
                  </a:srgbClr>
                </a:solidFill>
                <a:latin typeface="Calibri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BDA0C6F-0641-4D3F-8FD5-C0F9AB2E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99971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DDDC158-78AB-449E-B748-991394CC4379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81" tIns="35594" rIns="71181" bIns="35594" rtlCol="0" anchor="ctr"/>
          <a:lstStyle/>
          <a:p>
            <a:pPr algn="ctr" defTabSz="711840"/>
            <a:endParaRPr lang="en-AU" sz="1400">
              <a:solidFill>
                <a:srgbClr val="F6F18B">
                  <a:lumMod val="75000"/>
                </a:srgbClr>
              </a:solidFill>
              <a:latin typeface="Calibri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09E5633-76FF-4ED9-ABA4-A669BCEA41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88748710-F9BD-4EF0-B837-FB2BD3FEF053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2177381248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6D1895-F8CB-4B86-84A1-C633D77E140D}"/>
              </a:ext>
            </a:extLst>
          </p:cNvPr>
          <p:cNvSpPr/>
          <p:nvPr userDrawn="1"/>
        </p:nvSpPr>
        <p:spPr>
          <a:xfrm>
            <a:off x="373284" y="781309"/>
            <a:ext cx="8381518" cy="4591291"/>
          </a:xfrm>
          <a:prstGeom prst="roundRect">
            <a:avLst>
              <a:gd name="adj" fmla="val 70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81" tIns="35594" rIns="71181" bIns="35594" rtlCol="0" anchor="ctr"/>
          <a:lstStyle/>
          <a:p>
            <a:pPr algn="ctr" defTabSz="711840"/>
            <a:endParaRPr lang="en-GB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4220" y="155319"/>
            <a:ext cx="7996263" cy="625973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2EA1-FB58-41AE-A31B-2A1C4B4C2E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9" t="28684" r="8897" b="14178"/>
          <a:stretch/>
        </p:blipFill>
        <p:spPr>
          <a:xfrm>
            <a:off x="7691427" y="1483718"/>
            <a:ext cx="1008047" cy="32650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B0B653-F66C-4CFA-9F44-D39E641D983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EA6D8-D07B-4971-AA88-9B3CF1E64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2F2F2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2F2F2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25449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453"/>
            <a:ext cx="9144000" cy="1063922"/>
          </a:xfrm>
          <a:prstGeom prst="rect">
            <a:avLst/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81" tIns="35594" rIns="71181" bIns="35594" rtlCol="0" anchor="ctr"/>
          <a:lstStyle/>
          <a:p>
            <a:pPr algn="ctr" defTabSz="711840"/>
            <a:endParaRPr lang="en-US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78" y="304274"/>
            <a:ext cx="7404859" cy="75319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36" y="66729"/>
            <a:ext cx="1042200" cy="91687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1F56C04-55CC-47DC-9F36-540E17E5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677428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42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81" tIns="35594" rIns="71181" bIns="35594" rtlCol="0" anchor="ctr"/>
          <a:lstStyle/>
          <a:p>
            <a:pPr algn="ctr" defTabSz="711840"/>
            <a:endParaRPr lang="en-AU" sz="14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902" y="197570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6"/>
            <a:ext cx="1212620" cy="145244"/>
          </a:xfrm>
          <a:prstGeom prst="rect">
            <a:avLst/>
          </a:prstGeom>
        </p:spPr>
        <p:txBody>
          <a:bodyPr lIns="71181" tIns="35594" rIns="71181" bIns="35594"/>
          <a:lstStyle>
            <a:lvl1pPr algn="r">
              <a:defRPr sz="900">
                <a:solidFill>
                  <a:srgbClr val="4AD2F5"/>
                </a:solidFill>
              </a:defRPr>
            </a:lvl1pPr>
          </a:lstStyle>
          <a:p>
            <a:pPr defTabSz="711840"/>
            <a:fld id="{5F5818E1-D27A-41E8-8DF6-C5A1050AF6F5}" type="slidenum">
              <a:rPr lang="en-AU" smtClean="0">
                <a:latin typeface="Calibri"/>
              </a:rPr>
              <a:pPr defTabSz="711840"/>
              <a:t>‹#›</a:t>
            </a:fld>
            <a:endParaRPr lang="en-AU">
              <a:latin typeface="Calibri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ADFD487-FB18-4596-85D2-94DE123B8F1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32B9852-1547-47C4-AF64-924EF8C441F9}"/>
              </a:ext>
            </a:extLst>
          </p:cNvPr>
          <p:cNvSpPr txBox="1">
            <a:spLocks/>
          </p:cNvSpPr>
          <p:nvPr userDrawn="1"/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647670A-C944-4A40-A85B-95CDF4ACF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3170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234"/>
            <a:ext cx="7886700" cy="61588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6D102F-F220-4E57-BDD6-CCEBB93D58AF}"/>
              </a:ext>
            </a:extLst>
          </p:cNvPr>
          <p:cNvGrpSpPr/>
          <p:nvPr userDrawn="1"/>
        </p:nvGrpSpPr>
        <p:grpSpPr>
          <a:xfrm>
            <a:off x="9418533" y="1"/>
            <a:ext cx="1233035" cy="1513416"/>
            <a:chOff x="9433981" y="1"/>
            <a:chExt cx="1644047" cy="1816099"/>
          </a:xfrm>
        </p:grpSpPr>
        <p:sp>
          <p:nvSpPr>
            <p:cNvPr id="13" name="Rectangle: Folded Corner 12">
              <a:extLst>
                <a:ext uri="{FF2B5EF4-FFF2-40B4-BE49-F238E27FC236}">
                  <a16:creationId xmlns:a16="http://schemas.microsoft.com/office/drawing/2014/main" id="{8C7E1A5C-1B15-4E0A-8682-D203C7DE6B6B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defTabSz="712550"/>
              <a:r>
                <a:rPr lang="en-US" sz="1100" dirty="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To insert your own icons*:</a:t>
              </a:r>
            </a:p>
            <a:p>
              <a:pPr defTabSz="712550"/>
              <a:endParaRPr lang="en-US" sz="1100" dirty="0">
                <a:solidFill>
                  <a:srgbClr val="F7931F">
                    <a:lumMod val="50000"/>
                  </a:srgbClr>
                </a:solidFill>
                <a:latin typeface="Calibri"/>
              </a:endParaRPr>
            </a:p>
            <a:p>
              <a:pPr defTabSz="712550"/>
              <a:r>
                <a:rPr lang="en-US" sz="1100" b="1" dirty="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Insert</a:t>
              </a:r>
              <a:r>
                <a:rPr lang="en-US" sz="1100" dirty="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 &gt;&gt; </a:t>
              </a:r>
              <a:r>
                <a:rPr lang="en-US" sz="1100" b="1" dirty="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Icons</a:t>
              </a:r>
            </a:p>
            <a:p>
              <a:pPr defTabSz="712550"/>
              <a:endParaRPr lang="en-US" sz="1100" dirty="0">
                <a:solidFill>
                  <a:srgbClr val="F7931F">
                    <a:lumMod val="50000"/>
                  </a:srgbClr>
                </a:solidFill>
                <a:latin typeface="Calibri"/>
              </a:endParaRPr>
            </a:p>
            <a:p>
              <a:pPr defTabSz="712550"/>
              <a:r>
                <a:rPr lang="en-US" sz="900" i="1" dirty="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(*Only available to Microsoft 365 subscribers)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30CBBC-4DBF-48F3-A80A-5B9A523158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1636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(Short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490" y="170330"/>
            <a:ext cx="34290" cy="63084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81" tIns="35594" rIns="71181" bIns="35594" rtlCol="0" anchor="ctr"/>
          <a:lstStyle/>
          <a:p>
            <a:pPr algn="ctr" defTabSz="711840"/>
            <a:endParaRPr lang="en-AU" sz="13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901" y="226395"/>
            <a:ext cx="6558779" cy="299889"/>
          </a:xfrm>
          <a:prstGeom prst="rect">
            <a:avLst/>
          </a:prstGeom>
        </p:spPr>
        <p:txBody>
          <a:bodyPr anchor="b"/>
          <a:lstStyle>
            <a:lvl1pPr algn="l">
              <a:defRPr sz="1400" b="1">
                <a:solidFill>
                  <a:srgbClr val="4AD2F5"/>
                </a:solidFill>
              </a:defRPr>
            </a:lvl1pPr>
          </a:lstStyle>
          <a:p>
            <a:r>
              <a:rPr lang="en-US"/>
              <a:t>Presentation Title</a:t>
            </a:r>
            <a:endParaRPr lang="en-AU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AED97F4-24A2-401F-BC2C-266DA98F57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4901" y="552553"/>
            <a:ext cx="6558779" cy="2400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1">
                <a:solidFill>
                  <a:schemeClr val="tx2">
                    <a:lumMod val="75000"/>
                  </a:schemeClr>
                </a:solidFill>
              </a:defRPr>
            </a:lvl1pPr>
            <a:lvl2pPr marL="266946" indent="0" algn="ctr">
              <a:buNone/>
              <a:defRPr sz="1200"/>
            </a:lvl2pPr>
            <a:lvl3pPr marL="533894" indent="0" algn="ctr">
              <a:buNone/>
              <a:defRPr sz="1100"/>
            </a:lvl3pPr>
            <a:lvl4pPr marL="800838" indent="0" algn="ctr">
              <a:buNone/>
              <a:defRPr sz="900"/>
            </a:lvl4pPr>
            <a:lvl5pPr marL="1067790" indent="0" algn="ctr">
              <a:buNone/>
              <a:defRPr sz="900"/>
            </a:lvl5pPr>
            <a:lvl6pPr marL="1334738" indent="0" algn="ctr">
              <a:buNone/>
              <a:defRPr sz="900"/>
            </a:lvl6pPr>
            <a:lvl7pPr marL="1601675" indent="0" algn="ctr">
              <a:buNone/>
              <a:defRPr sz="900"/>
            </a:lvl7pPr>
            <a:lvl8pPr marL="1868619" indent="0" algn="ctr">
              <a:buNone/>
              <a:defRPr sz="900"/>
            </a:lvl8pPr>
            <a:lvl9pPr marL="2135582" indent="0" algn="ctr">
              <a:buNone/>
              <a:defRPr sz="900"/>
            </a:lvl9pPr>
          </a:lstStyle>
          <a:p>
            <a:r>
              <a:rPr lang="en-US"/>
              <a:t>Presentation Subtitle</a:t>
            </a:r>
            <a:endParaRPr lang="en-AU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2C0AED9-2818-46BF-8A5A-17BDFE8F4DE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DD17A8E-9468-44CC-90BE-A6DC47AF2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525412-966E-454E-B01F-5F8D7DEC1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99829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36688A-571F-4992-B6E8-040029F6C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738"/>
          <a:stretch/>
        </p:blipFill>
        <p:spPr>
          <a:xfrm flipH="1">
            <a:off x="6434058" y="4048182"/>
            <a:ext cx="2704228" cy="16668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43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81" tIns="35594" rIns="71181" bIns="35594" rtlCol="0" anchor="ctr"/>
          <a:lstStyle/>
          <a:p>
            <a:pPr algn="ctr" defTabSz="711840"/>
            <a:endParaRPr lang="en-AU" sz="11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903" y="354454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7200107-5684-48DB-AB29-7F4DA6A6399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F2F2F2"/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6FA4FE8-9E00-409B-998E-E60E248DF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2F378B-0983-4CB1-8951-A77A1A4DF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9619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43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181" tIns="35594" rIns="71181" bIns="35594" rtlCol="0" anchor="ctr"/>
          <a:lstStyle/>
          <a:p>
            <a:pPr algn="ctr" defTabSz="711840"/>
            <a:endParaRPr lang="en-AU" sz="1100">
              <a:solidFill>
                <a:srgbClr val="FEFFFF"/>
              </a:solidFill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903" y="354454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7"/>
            <a:ext cx="1212620" cy="145244"/>
          </a:xfrm>
          <a:prstGeom prst="rect">
            <a:avLst/>
          </a:prstGeom>
        </p:spPr>
        <p:txBody>
          <a:bodyPr lIns="71181" tIns="35594" rIns="71181" bIns="35594"/>
          <a:lstStyle>
            <a:lvl1pPr algn="r">
              <a:defRPr sz="600">
                <a:solidFill>
                  <a:srgbClr val="4AD2F5"/>
                </a:solidFill>
              </a:defRPr>
            </a:lvl1pPr>
          </a:lstStyle>
          <a:p>
            <a:pPr defTabSz="711840"/>
            <a:fld id="{5F5818E1-D27A-41E8-8DF6-C5A1050AF6F5}" type="slidenum">
              <a:rPr lang="en-AU" smtClean="0">
                <a:latin typeface="Calibri"/>
              </a:rPr>
              <a:pPr defTabSz="711840"/>
              <a:t>‹#›</a:t>
            </a:fld>
            <a:endParaRPr lang="en-AU">
              <a:latin typeface="Calibri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BD10E72-A7DE-4CBC-BB9D-8F908E933EA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72DA555-0A98-4D85-A0C6-F342135AECC5}"/>
              </a:ext>
            </a:extLst>
          </p:cNvPr>
          <p:cNvSpPr txBox="1">
            <a:spLocks/>
          </p:cNvSpPr>
          <p:nvPr userDrawn="1"/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4E5D21-3D4D-4F81-A133-8B2F2F7D4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60562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CAC745-5A1B-48E3-BE9A-D613C3CCBB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4320" y="326015"/>
            <a:ext cx="7249312" cy="299889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algn="l">
              <a:defRPr lang="en-AU" sz="1900" dirty="0">
                <a:solidFill>
                  <a:srgbClr val="4AD2F5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Title Only</a:t>
            </a:r>
            <a:endParaRPr lang="en-AU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B8B1454-A437-4F55-B8D0-33EB0974ACC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181" tIns="35594" rIns="71181" bIns="3559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DBDCDD">
                    <a:lumMod val="75000"/>
                  </a:srgbClr>
                </a:solidFill>
                <a:latin typeface="Calibri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A69BD95-301E-4007-AF47-26BE1B1FC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117" y="5378669"/>
            <a:ext cx="2001595" cy="269378"/>
          </a:xfrm>
          <a:prstGeom prst="rect">
            <a:avLst/>
          </a:prstGeom>
        </p:spPr>
        <p:txBody>
          <a:bodyPr vert="horz" lIns="71181" tIns="35594" rIns="71181" bIns="35594" rtlCol="0" anchor="ctr"/>
          <a:lstStyle>
            <a:defPPr>
              <a:defRPr lang="en-US"/>
            </a:defPPr>
            <a:lvl1pPr marL="0" algn="r" defTabSz="71184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923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1840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776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3671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79599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5525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143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47342" algn="l" defTabSz="71184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2783696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DD8AD-DD3A-604E-8ED5-78218F7F5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45590-24B9-9C49-A81F-C02A0FFAC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900"/>
            </a:lvl1pPr>
            <a:lvl2pPr marL="355923" indent="0" algn="ctr">
              <a:buNone/>
              <a:defRPr sz="1600"/>
            </a:lvl2pPr>
            <a:lvl3pPr marL="711840" indent="0" algn="ctr">
              <a:buNone/>
              <a:defRPr sz="1400"/>
            </a:lvl3pPr>
            <a:lvl4pPr marL="1067762" indent="0" algn="ctr">
              <a:buNone/>
              <a:defRPr sz="1200"/>
            </a:lvl4pPr>
            <a:lvl5pPr marL="1423671" indent="0" algn="ctr">
              <a:buNone/>
              <a:defRPr sz="1200"/>
            </a:lvl5pPr>
            <a:lvl6pPr marL="1779599" indent="0" algn="ctr">
              <a:buNone/>
              <a:defRPr sz="1200"/>
            </a:lvl6pPr>
            <a:lvl7pPr marL="2135525" indent="0" algn="ctr">
              <a:buNone/>
              <a:defRPr sz="1200"/>
            </a:lvl7pPr>
            <a:lvl8pPr marL="2491432" indent="0" algn="ctr">
              <a:buNone/>
              <a:defRPr sz="1200"/>
            </a:lvl8pPr>
            <a:lvl9pPr marL="284734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4E87B-7C9B-A34E-BEBA-D324F42C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71181" tIns="35594" rIns="71181" bIns="35594"/>
          <a:lstStyle/>
          <a:p>
            <a:pPr defTabSz="711840"/>
            <a:fld id="{4BC495CF-D764-CF46-A529-37210D3AF02C}" type="datetimeFigureOut">
              <a:rPr lang="en-US" sz="1400" smtClean="0">
                <a:solidFill>
                  <a:srgbClr val="0BC4EE"/>
                </a:solidFill>
                <a:latin typeface="Calibri"/>
              </a:rPr>
              <a:pPr defTabSz="711840"/>
              <a:t>7/28/2022</a:t>
            </a:fld>
            <a:endParaRPr lang="en-US" sz="1400">
              <a:solidFill>
                <a:srgbClr val="0BC4EE"/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C982B-3DD1-5B44-A400-90778ABB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71181" tIns="35594" rIns="71181" bIns="35594"/>
          <a:lstStyle/>
          <a:p>
            <a:pPr defTabSz="711840"/>
            <a:endParaRPr lang="en-US" sz="1400">
              <a:solidFill>
                <a:srgbClr val="0BC4EE"/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E2A0E-EDE1-A74A-9351-E4298BAA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71181" tIns="35594" rIns="71181" bIns="35594"/>
          <a:lstStyle/>
          <a:p>
            <a:pPr defTabSz="711840"/>
            <a:fld id="{B779ECBD-0C97-4A49-8022-644560B45E1B}" type="slidenum">
              <a:rPr lang="en-US" sz="1400" smtClean="0">
                <a:solidFill>
                  <a:srgbClr val="0BC4EE"/>
                </a:solidFill>
                <a:latin typeface="Calibri"/>
              </a:rPr>
              <a:pPr defTabSz="711840"/>
              <a:t>‹#›</a:t>
            </a:fld>
            <a:endParaRPr lang="en-US" sz="1400">
              <a:solidFill>
                <a:srgbClr val="0BC4E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70880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0554" cy="5715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13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314450"/>
            <a:ext cx="39776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1840"/>
            <a:endParaRPr lang="en-US" sz="1400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1840"/>
            <a:fld id="{1D8BD707-D9CF-40AE-B4C6-C98DA3205C09}" type="datetimeFigureOut">
              <a:rPr lang="en-US" sz="1400" smtClean="0">
                <a:solidFill>
                  <a:srgbClr val="0BC4EE">
                    <a:tint val="75000"/>
                  </a:srgbClr>
                </a:solidFill>
                <a:latin typeface="Calibri"/>
              </a:rPr>
              <a:pPr defTabSz="711840"/>
              <a:t>7/28/2022</a:t>
            </a:fld>
            <a:endParaRPr lang="en-US" sz="1400">
              <a:solidFill>
                <a:srgbClr val="0BC4EE">
                  <a:tint val="75000"/>
                </a:srgbClr>
              </a:solidFill>
              <a:latin typeface="Calibri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ADADAD"/>
                </a:solidFill>
                <a:latin typeface="Arial"/>
                <a:cs typeface="Arial"/>
              </a:defRPr>
            </a:lvl1pPr>
          </a:lstStyle>
          <a:p>
            <a:pPr marL="123085" defTabSz="711840"/>
            <a:fld id="{81D60167-4931-47E6-BA6A-407CBD079E47}" type="slidenum">
              <a:rPr lang="uk-UA" sz="900" spc="-4" smtClean="0">
                <a:solidFill>
                  <a:srgbClr val="888888"/>
                </a:solidFill>
                <a:latin typeface="Calibri"/>
                <a:cs typeface="Calibri"/>
              </a:rPr>
              <a:pPr marL="123085" defTabSz="711840"/>
              <a:t>‹#›</a:t>
            </a:fld>
            <a:endParaRPr lang="uk-UA" sz="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2755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05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94435-43AA-2742-A30F-5A4B1D298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" t="76641" r="-1"/>
          <a:stretch/>
        </p:blipFill>
        <p:spPr>
          <a:xfrm>
            <a:off x="-15240" y="4521200"/>
            <a:ext cx="9166860" cy="1214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5C08C-F877-0743-8946-8CC0E7D42A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247" y="196063"/>
            <a:ext cx="1963271" cy="1108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5D18D-1D5F-9845-A927-A84F95A602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13" y="196065"/>
            <a:ext cx="2135966" cy="12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29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10280"/>
            <a:ext cx="6858000" cy="351102"/>
          </a:xfrm>
        </p:spPr>
        <p:txBody>
          <a:bodyPr/>
          <a:lstStyle>
            <a:lvl1pPr marL="0" indent="0" algn="l">
              <a:buNone/>
              <a:defRPr sz="1900">
                <a:solidFill>
                  <a:schemeClr val="bg2"/>
                </a:solidFill>
              </a:defRPr>
            </a:lvl1pPr>
            <a:lvl2pPr marL="356348" indent="0" algn="ctr">
              <a:buNone/>
              <a:defRPr sz="1600"/>
            </a:lvl2pPr>
            <a:lvl3pPr marL="712691" indent="0" algn="ctr">
              <a:buNone/>
              <a:defRPr sz="1400"/>
            </a:lvl3pPr>
            <a:lvl4pPr marL="1069038" indent="0" algn="ctr">
              <a:buNone/>
              <a:defRPr sz="1200"/>
            </a:lvl4pPr>
            <a:lvl5pPr marL="1425381" indent="0" algn="ctr">
              <a:buNone/>
              <a:defRPr sz="1200"/>
            </a:lvl5pPr>
            <a:lvl6pPr marL="1781730" indent="0" algn="ctr">
              <a:buNone/>
              <a:defRPr sz="1200"/>
            </a:lvl6pPr>
            <a:lvl7pPr marL="2138078" indent="0" algn="ctr">
              <a:buNone/>
              <a:defRPr sz="1200"/>
            </a:lvl7pPr>
            <a:lvl8pPr marL="2494413" indent="0" algn="ctr">
              <a:buNone/>
              <a:defRPr sz="1200"/>
            </a:lvl8pPr>
            <a:lvl9pPr marL="2850762" indent="0" algn="ctr">
              <a:buNone/>
              <a:defRPr sz="1200"/>
            </a:lvl9pPr>
          </a:lstStyle>
          <a:p>
            <a:endParaRPr 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143000" y="3014951"/>
            <a:ext cx="6858000" cy="351102"/>
          </a:xfrm>
          <a:prstGeom prst="rect">
            <a:avLst/>
          </a:prstGeom>
        </p:spPr>
        <p:txBody>
          <a:bodyPr vert="horz" lIns="71268" tIns="35636" rIns="71268" bIns="35636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EFFFF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F0A0BDA-C24E-4C07-9F40-354DC6E12E21}"/>
              </a:ext>
            </a:extLst>
          </p:cNvPr>
          <p:cNvSpPr txBox="1">
            <a:spLocks/>
          </p:cNvSpPr>
          <p:nvPr userDrawn="1"/>
        </p:nvSpPr>
        <p:spPr>
          <a:xfrm>
            <a:off x="676341" y="4787140"/>
            <a:ext cx="5473498" cy="589176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FEFFFF"/>
                </a:solidFill>
              </a:rPr>
              <a:t>Copyright ©  PT Mitra Transaksi Indonesia</a:t>
            </a:r>
            <a:br>
              <a:rPr lang="en-AU" sz="900">
                <a:solidFill>
                  <a:srgbClr val="FEFFFF"/>
                </a:solidFill>
              </a:rPr>
            </a:br>
            <a:r>
              <a:rPr lang="en-AU" sz="900">
                <a:solidFill>
                  <a:srgbClr val="FEFFFF"/>
                </a:solidFill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9CBC092-A94F-4FC6-B9E3-9F5ACEA99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7186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EFFFF"/>
                </a:solidFill>
                <a:latin typeface="Arial"/>
              </a:rPr>
              <a:pPr/>
              <a:t>‹#›</a:t>
            </a:fld>
            <a:endParaRPr lang="en-AU">
              <a:solidFill>
                <a:srgbClr val="FE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044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234"/>
            <a:ext cx="7886700" cy="61588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6D102F-F220-4E57-BDD6-CCEBB93D58AF}"/>
              </a:ext>
            </a:extLst>
          </p:cNvPr>
          <p:cNvGrpSpPr/>
          <p:nvPr userDrawn="1"/>
        </p:nvGrpSpPr>
        <p:grpSpPr>
          <a:xfrm>
            <a:off x="9418533" y="1"/>
            <a:ext cx="1233035" cy="1513416"/>
            <a:chOff x="9433981" y="1"/>
            <a:chExt cx="1644047" cy="1816099"/>
          </a:xfrm>
        </p:grpSpPr>
        <p:sp>
          <p:nvSpPr>
            <p:cNvPr id="13" name="Rectangle: Folded Corner 12">
              <a:extLst>
                <a:ext uri="{FF2B5EF4-FFF2-40B4-BE49-F238E27FC236}">
                  <a16:creationId xmlns:a16="http://schemas.microsoft.com/office/drawing/2014/main" id="{8C7E1A5C-1B15-4E0A-8682-D203C7DE6B6B}"/>
                </a:ext>
              </a:extLst>
            </p:cNvPr>
            <p:cNvSpPr/>
            <p:nvPr userDrawn="1"/>
          </p:nvSpPr>
          <p:spPr>
            <a:xfrm>
              <a:off x="9433981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pPr defTabSz="712606"/>
              <a:r>
                <a:rPr lang="en-US" sz="1100" dirty="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To insert your own icons*:</a:t>
              </a:r>
            </a:p>
            <a:p>
              <a:pPr defTabSz="712606"/>
              <a:endParaRPr lang="en-US" sz="1100" dirty="0">
                <a:solidFill>
                  <a:srgbClr val="F7931F">
                    <a:lumMod val="50000"/>
                  </a:srgbClr>
                </a:solidFill>
                <a:latin typeface="Calibri"/>
              </a:endParaRPr>
            </a:p>
            <a:p>
              <a:pPr defTabSz="712606"/>
              <a:r>
                <a:rPr lang="en-US" sz="1100" b="1" dirty="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Insert</a:t>
              </a:r>
              <a:r>
                <a:rPr lang="en-US" sz="1100" dirty="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 &gt;&gt; </a:t>
              </a:r>
              <a:r>
                <a:rPr lang="en-US" sz="1100" b="1" dirty="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Icons</a:t>
              </a:r>
            </a:p>
            <a:p>
              <a:pPr defTabSz="712606"/>
              <a:endParaRPr lang="en-US" sz="1100" dirty="0">
                <a:solidFill>
                  <a:srgbClr val="F7931F">
                    <a:lumMod val="50000"/>
                  </a:srgbClr>
                </a:solidFill>
                <a:latin typeface="Calibri"/>
              </a:endParaRPr>
            </a:p>
            <a:p>
              <a:pPr defTabSz="712606"/>
              <a:r>
                <a:rPr lang="en-US" sz="900" i="1" dirty="0">
                  <a:solidFill>
                    <a:srgbClr val="F7931F">
                      <a:lumMod val="50000"/>
                    </a:srgbClr>
                  </a:solidFill>
                  <a:latin typeface="Calibri"/>
                </a:rPr>
                <a:t>(*Only available to Microsoft 365 subscribers)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30CBBC-4DBF-48F3-A80A-5B9A5231588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1" b="5479"/>
            <a:stretch/>
          </p:blipFill>
          <p:spPr>
            <a:xfrm>
              <a:off x="10677978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877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61" y="1521354"/>
            <a:ext cx="137309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 sz="1700"/>
            </a:lvl3pPr>
            <a:lvl4pPr>
              <a:lnSpc>
                <a:spcPct val="150000"/>
              </a:lnSpc>
              <a:defRPr sz="1700"/>
            </a:lvl4pPr>
            <a:lvl5pPr>
              <a:lnSpc>
                <a:spcPct val="150000"/>
              </a:lnSpc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902349" y="1521354"/>
            <a:ext cx="338825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1pPr>
            <a:lvl2pPr marL="356348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2pPr>
            <a:lvl3pPr marL="712691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3pPr>
            <a:lvl4pPr marL="1069038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4pPr>
            <a:lvl5pPr marL="1425381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A3F2F3E-F345-4F48-A0E6-C2320D1E3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7186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/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92797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68D9CFD-24B9-47D5-9A3F-BD9F94890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7186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EFFFF"/>
                </a:solidFill>
                <a:latin typeface="Arial"/>
              </a:rPr>
              <a:pPr/>
              <a:t>‹#›</a:t>
            </a:fld>
            <a:endParaRPr lang="en-AU">
              <a:solidFill>
                <a:srgbClr val="FE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158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1153437" y="1736839"/>
            <a:ext cx="6856508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C17CE-64D0-4CF3-AB6E-FD2CC7EDF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7186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8521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4643083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4"/>
          </p:nvPr>
        </p:nvSpPr>
        <p:spPr>
          <a:xfrm>
            <a:off x="1153455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AF3C34E-8DA7-4913-AFC2-49D5DD7DF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7186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12173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4643083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1153455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356348" indent="0">
              <a:buNone/>
              <a:defRPr sz="2200"/>
            </a:lvl2pPr>
            <a:lvl3pPr marL="712691" indent="0">
              <a:buNone/>
              <a:defRPr sz="1900"/>
            </a:lvl3pPr>
            <a:lvl4pPr marL="1069038" indent="0">
              <a:buNone/>
              <a:defRPr sz="1600"/>
            </a:lvl4pPr>
            <a:lvl5pPr marL="1425381" indent="0">
              <a:buNone/>
              <a:defRPr sz="1600"/>
            </a:lvl5pPr>
            <a:lvl6pPr marL="1781730" indent="0">
              <a:buNone/>
              <a:defRPr sz="1600"/>
            </a:lvl6pPr>
            <a:lvl7pPr marL="2138078" indent="0">
              <a:buNone/>
              <a:defRPr sz="1600"/>
            </a:lvl7pPr>
            <a:lvl8pPr marL="2494413" indent="0">
              <a:buNone/>
              <a:defRPr sz="1600"/>
            </a:lvl8pPr>
            <a:lvl9pPr marL="2850762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6A6FA2A-FEE5-4875-90EA-6EB81AB95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7186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14801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469435" y="645085"/>
            <a:ext cx="5548412" cy="398247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24199AC-82B7-495E-A9EE-F33604CBBAB3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FE04C36-051C-4351-87A7-B1859EC19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8669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91246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27A25E-3B77-4233-8AD3-600DB515C00C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68" tIns="35636" rIns="71268" bIns="35636" rtlCol="0" anchor="ctr"/>
          <a:lstStyle/>
          <a:p>
            <a:pPr algn="ctr" defTabSz="712691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EB2E56C-48C2-45A3-A507-64EE70BBE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3A2DC2E-0B3E-40A8-AAD3-AAF9BD481ABD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703C6FB-6491-4A50-A77D-F2E4EB6FB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99971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60762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92CD453-560E-4102-800E-D13B1F48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7594360-1710-4A78-A0A9-59B7F094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18"/>
            <a:ext cx="2057400" cy="304271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63E17F-E259-46B9-8DCA-610A2AFC7F65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68" tIns="35636" rIns="71268" bIns="35636" rtlCol="0" anchor="ctr"/>
          <a:lstStyle/>
          <a:p>
            <a:pPr algn="ctr" defTabSz="712691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6BAEE67-DEF8-42DC-BAC9-B1E145404B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2792F828-90E7-4557-9F8A-0B8E319BE6CD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13974823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18"/>
            <a:ext cx="2057400" cy="304271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AD0A69-25BE-4866-BFD1-8FF23C16BF20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68" tIns="35636" rIns="71268" bIns="35636" rtlCol="0" anchor="ctr"/>
          <a:lstStyle/>
          <a:p>
            <a:pPr algn="ctr" defTabSz="712691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2EAA4C-09FB-4AE1-ACBB-53E3FE84C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17DD84B-72A8-40D7-A365-47455F9E010E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17931147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512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68" tIns="35636" rIns="71268" bIns="35636" rtlCol="0" anchor="ctr"/>
          <a:lstStyle/>
          <a:p>
            <a:pPr algn="ctr" defTabSz="712691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72" y="354422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533FFB-983B-47C8-A0DD-7D4458A67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53FA2D5-BA68-47D2-9967-78400AB7847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6CCDA43-ED03-4A95-9FDF-0C8C5EE4B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8669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979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10280"/>
            <a:ext cx="6858000" cy="351102"/>
          </a:xfrm>
        </p:spPr>
        <p:txBody>
          <a:bodyPr/>
          <a:lstStyle>
            <a:lvl1pPr marL="0" indent="0" algn="l">
              <a:buNone/>
              <a:defRPr sz="1900">
                <a:solidFill>
                  <a:schemeClr val="bg2"/>
                </a:solidFill>
              </a:defRPr>
            </a:lvl1pPr>
            <a:lvl2pPr marL="356306" indent="0" algn="ctr">
              <a:buNone/>
              <a:defRPr sz="1600"/>
            </a:lvl2pPr>
            <a:lvl3pPr marL="712606" indent="0" algn="ctr">
              <a:buNone/>
              <a:defRPr sz="1400"/>
            </a:lvl3pPr>
            <a:lvl4pPr marL="1068910" indent="0" algn="ctr">
              <a:buNone/>
              <a:defRPr sz="1200"/>
            </a:lvl4pPr>
            <a:lvl5pPr marL="1425210" indent="0" algn="ctr">
              <a:buNone/>
              <a:defRPr sz="1200"/>
            </a:lvl5pPr>
            <a:lvl6pPr marL="1781517" indent="0" algn="ctr">
              <a:buNone/>
              <a:defRPr sz="1200"/>
            </a:lvl6pPr>
            <a:lvl7pPr marL="2137822" indent="0" algn="ctr">
              <a:buNone/>
              <a:defRPr sz="1200"/>
            </a:lvl7pPr>
            <a:lvl8pPr marL="2494113" indent="0" algn="ctr">
              <a:buNone/>
              <a:defRPr sz="1200"/>
            </a:lvl8pPr>
            <a:lvl9pPr marL="2850420" indent="0" algn="ctr">
              <a:buNone/>
              <a:defRPr sz="1200"/>
            </a:lvl9pPr>
          </a:lstStyle>
          <a:p>
            <a:endParaRPr 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143000" y="3014951"/>
            <a:ext cx="6858000" cy="351102"/>
          </a:xfrm>
          <a:prstGeom prst="rect">
            <a:avLst/>
          </a:prstGeom>
        </p:spPr>
        <p:txBody>
          <a:bodyPr vert="horz" lIns="71259" tIns="35632" rIns="71259" bIns="35632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BFAD8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F0A0BDA-C24E-4C07-9F40-354DC6E12E21}"/>
              </a:ext>
            </a:extLst>
          </p:cNvPr>
          <p:cNvSpPr txBox="1">
            <a:spLocks/>
          </p:cNvSpPr>
          <p:nvPr userDrawn="1"/>
        </p:nvSpPr>
        <p:spPr>
          <a:xfrm>
            <a:off x="676341" y="4787140"/>
            <a:ext cx="5473498" cy="589176"/>
          </a:xfrm>
          <a:prstGeom prst="rect">
            <a:avLst/>
          </a:prstGeom>
        </p:spPr>
        <p:txBody>
          <a:bodyPr vert="horz" lIns="71259" tIns="35632" rIns="71259" bIns="35632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FBFAD8"/>
                </a:solidFill>
              </a:rPr>
              <a:t>Copyright ©  PT Mitra Transaksi Indonesia</a:t>
            </a:r>
            <a:br>
              <a:rPr lang="en-AU" sz="900">
                <a:solidFill>
                  <a:srgbClr val="FBFAD8"/>
                </a:solidFill>
              </a:rPr>
            </a:br>
            <a:r>
              <a:rPr lang="en-AU" sz="900">
                <a:solidFill>
                  <a:srgbClr val="FBFAD8"/>
                </a:solidFill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9CBC092-A94F-4FC6-B9E3-9F5ACEA99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7186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BFAD8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BFAD8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5440151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771B5FB-041F-4460-AAB0-CF0B197A3D8E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6078FEF-9F82-46DB-BCB6-9E82D437F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8669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3960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EA74FFAE-B6E7-4C01-A1E1-45D55CA98C54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D3E44-0755-40DD-8787-E3771FAA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8669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3818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7F180E-8B34-4B6F-9FCD-92A6CE19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30103" y="110159"/>
            <a:ext cx="783263" cy="56220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5B9D5A4-A03B-4484-8181-2802DE0BBFD6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7A7DAF8-BCA1-433F-BD69-CEAF3ECEF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8669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73865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862666-1A35-490F-AC9F-AC8AEC3114C8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68" tIns="35636" rIns="71268" bIns="35636" rtlCol="0" anchor="ctr"/>
          <a:lstStyle/>
          <a:p>
            <a:pPr algn="ctr" defTabSz="712691"/>
            <a:endParaRPr lang="en-AU" sz="1400">
              <a:solidFill>
                <a:srgbClr val="878A8D">
                  <a:lumMod val="75000"/>
                </a:srgbClr>
              </a:solidFill>
              <a:latin typeface="Aria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60" y="1145028"/>
            <a:ext cx="6230779" cy="8173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60" y="2289946"/>
            <a:ext cx="6230779" cy="414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56355" indent="0" algn="ctr">
              <a:buNone/>
              <a:defRPr sz="1600"/>
            </a:lvl2pPr>
            <a:lvl3pPr marL="712713" indent="0" algn="ctr">
              <a:buNone/>
              <a:defRPr sz="1400"/>
            </a:lvl3pPr>
            <a:lvl4pPr marL="1069066" indent="0" algn="ctr">
              <a:buNone/>
              <a:defRPr sz="1200"/>
            </a:lvl4pPr>
            <a:lvl5pPr marL="1425417" indent="0" algn="ctr">
              <a:buNone/>
              <a:defRPr sz="1200"/>
            </a:lvl5pPr>
            <a:lvl6pPr marL="1781775" indent="0" algn="ctr">
              <a:buNone/>
              <a:defRPr sz="1200"/>
            </a:lvl6pPr>
            <a:lvl7pPr marL="2138134" indent="0" algn="ctr">
              <a:buNone/>
              <a:defRPr sz="1200"/>
            </a:lvl7pPr>
            <a:lvl8pPr marL="2494474" indent="0" algn="ctr">
              <a:buNone/>
              <a:defRPr sz="1200"/>
            </a:lvl8pPr>
            <a:lvl9pPr marL="2850833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F6C2A0-E1B5-4A6C-AA7A-BE83895B0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F630A3-75F8-4018-8AB7-83EF2E749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A56BA97-3801-4A34-8415-6FEC81819F11}"/>
              </a:ext>
            </a:extLst>
          </p:cNvPr>
          <p:cNvSpPr txBox="1">
            <a:spLocks/>
          </p:cNvSpPr>
          <p:nvPr userDrawn="1"/>
        </p:nvSpPr>
        <p:spPr>
          <a:xfrm>
            <a:off x="1623040" y="3710940"/>
            <a:ext cx="4247024" cy="1026543"/>
          </a:xfrm>
          <a:prstGeom prst="rect">
            <a:avLst/>
          </a:prstGeom>
        </p:spPr>
        <p:txBody>
          <a:bodyPr vert="horz" lIns="71268" tIns="35636" rIns="71268" bIns="35636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 b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PT Mitra Transaksi Indonesia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Millennium Centennial  </a:t>
            </a:r>
            <a:r>
              <a:rPr lang="en-AU" sz="1200" err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Center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 17</a:t>
            </a:r>
            <a:r>
              <a:rPr lang="en-AU" sz="1200" baseline="300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th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Jl. </a:t>
            </a:r>
            <a:r>
              <a:rPr lang="en-AU" sz="1200" err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Jend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. Sudirman </a:t>
            </a:r>
            <a:r>
              <a:rPr lang="en-AU" sz="1200" err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Kav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. 25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Jakarta 12920, Indonesia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1623060" y="4826478"/>
            <a:ext cx="4884605" cy="414945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878A8D">
                    <a:lumMod val="75000"/>
                  </a:srgbClr>
                </a:solidFill>
                <a:latin typeface="Arial"/>
              </a:rPr>
              <a:t>Copyright ©  PT Mitra Transaksi Indonesia</a:t>
            </a:r>
            <a:br>
              <a:rPr lang="en-AU" sz="900">
                <a:solidFill>
                  <a:srgbClr val="878A8D">
                    <a:lumMod val="75000"/>
                  </a:srgbClr>
                </a:solidFill>
                <a:latin typeface="Arial"/>
              </a:rPr>
            </a:br>
            <a:r>
              <a:rPr lang="en-AU" sz="900">
                <a:solidFill>
                  <a:srgbClr val="878A8D">
                    <a:lumMod val="75000"/>
                  </a:srgbClr>
                </a:solidFill>
                <a:latin typeface="Arial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EC19E-686D-4C42-96CA-2364E906F071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BDA0C6F-0641-4D3F-8FD5-C0F9AB2E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99971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61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6D1895-F8CB-4B86-84A1-C633D77E140D}"/>
              </a:ext>
            </a:extLst>
          </p:cNvPr>
          <p:cNvSpPr/>
          <p:nvPr userDrawn="1"/>
        </p:nvSpPr>
        <p:spPr>
          <a:xfrm>
            <a:off x="373284" y="781309"/>
            <a:ext cx="8381518" cy="4591291"/>
          </a:xfrm>
          <a:prstGeom prst="roundRect">
            <a:avLst>
              <a:gd name="adj" fmla="val 702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68" tIns="35636" rIns="71268" bIns="35636" rtlCol="0" anchor="ctr"/>
          <a:lstStyle/>
          <a:p>
            <a:pPr algn="ctr" defTabSz="712691"/>
            <a:endParaRPr lang="en-GB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4220" y="155319"/>
            <a:ext cx="7996263" cy="625973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2EA1-FB58-41AE-A31B-2A1C4B4C2E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9" t="28684" r="8897" b="14178"/>
          <a:stretch/>
        </p:blipFill>
        <p:spPr>
          <a:xfrm>
            <a:off x="7691397" y="1483718"/>
            <a:ext cx="1008047" cy="32650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B0B653-F66C-4CFA-9F44-D39E641D983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EA6D8-D07B-4971-AA88-9B3CF1E64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8669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18101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453"/>
            <a:ext cx="9144000" cy="1063922"/>
          </a:xfrm>
          <a:prstGeom prst="rect">
            <a:avLst/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68" tIns="35636" rIns="71268" bIns="35636" rtlCol="0" anchor="ctr"/>
          <a:lstStyle/>
          <a:p>
            <a:pPr algn="ctr" defTabSz="712691"/>
            <a:endParaRPr lang="en-US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48" y="304274"/>
            <a:ext cx="7404859" cy="75319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36" y="66729"/>
            <a:ext cx="1042200" cy="91687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1F56C04-55CC-47DC-9F36-540E17E5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8669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43889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421DAF5-F4A0-4FE9-B411-C025AB7848D2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68" tIns="35636" rIns="71268" bIns="35636" rtlCol="0" anchor="ctr"/>
          <a:lstStyle/>
          <a:p>
            <a:pPr algn="ctr" defTabSz="712691"/>
            <a:endParaRPr lang="en-GB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12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68" tIns="35636" rIns="71268" bIns="35636" rtlCol="0" anchor="ctr"/>
          <a:lstStyle/>
          <a:p>
            <a:pPr algn="ctr" defTabSz="712691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72" y="197540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6"/>
            <a:ext cx="1212620" cy="145244"/>
          </a:xfrm>
          <a:prstGeom prst="rect">
            <a:avLst/>
          </a:prstGeom>
        </p:spPr>
        <p:txBody>
          <a:bodyPr lIns="71268" tIns="35636" rIns="71268" bIns="35636"/>
          <a:lstStyle>
            <a:lvl1pPr algn="r">
              <a:defRPr sz="900">
                <a:solidFill>
                  <a:srgbClr val="4AD2F5"/>
                </a:solidFill>
              </a:defRPr>
            </a:lvl1pPr>
          </a:lstStyle>
          <a:p>
            <a:pPr defTabSz="712691"/>
            <a:fld id="{5F5818E1-D27A-41E8-8DF6-C5A1050AF6F5}" type="slidenum">
              <a:rPr lang="en-AU" smtClean="0">
                <a:latin typeface="Arial"/>
              </a:rPr>
              <a:pPr defTabSz="712691"/>
              <a:t>‹#›</a:t>
            </a:fld>
            <a:endParaRPr lang="en-AU">
              <a:latin typeface="Arial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ADFD487-FB18-4596-85D2-94DE123B8F1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32B9852-1547-47C4-AF64-924EF8C441F9}"/>
              </a:ext>
            </a:extLst>
          </p:cNvPr>
          <p:cNvSpPr txBox="1">
            <a:spLocks/>
          </p:cNvSpPr>
          <p:nvPr userDrawn="1"/>
        </p:nvSpPr>
        <p:spPr>
          <a:xfrm>
            <a:off x="7063087" y="5378669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4984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36688A-571F-4992-B6E8-040029F6C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738"/>
          <a:stretch/>
        </p:blipFill>
        <p:spPr>
          <a:xfrm flipH="1">
            <a:off x="6434058" y="4048182"/>
            <a:ext cx="2704228" cy="16668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13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68" tIns="35636" rIns="71268" bIns="35636" rtlCol="0" anchor="ctr"/>
          <a:lstStyle/>
          <a:p>
            <a:pPr algn="ctr" defTabSz="712691"/>
            <a:endParaRPr lang="en-AU" sz="11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73" y="354424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7200107-5684-48DB-AB29-7F4DA6A6399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6FA4FE8-9E00-409B-998E-E60E248DF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8669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50006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13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68" tIns="35636" rIns="71268" bIns="35636" rtlCol="0" anchor="ctr"/>
          <a:lstStyle/>
          <a:p>
            <a:pPr algn="ctr" defTabSz="712691"/>
            <a:endParaRPr lang="en-AU" sz="11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73" y="354424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7"/>
            <a:ext cx="1212620" cy="145244"/>
          </a:xfrm>
          <a:prstGeom prst="rect">
            <a:avLst/>
          </a:prstGeom>
        </p:spPr>
        <p:txBody>
          <a:bodyPr lIns="71268" tIns="35636" rIns="71268" bIns="35636"/>
          <a:lstStyle>
            <a:lvl1pPr algn="r">
              <a:defRPr sz="600">
                <a:solidFill>
                  <a:srgbClr val="4AD2F5"/>
                </a:solidFill>
              </a:defRPr>
            </a:lvl1pPr>
          </a:lstStyle>
          <a:p>
            <a:pPr defTabSz="712691"/>
            <a:fld id="{5F5818E1-D27A-41E8-8DF6-C5A1050AF6F5}" type="slidenum">
              <a:rPr lang="en-AU" smtClean="0">
                <a:latin typeface="Arial"/>
              </a:rPr>
              <a:pPr defTabSz="712691"/>
              <a:t>‹#›</a:t>
            </a:fld>
            <a:endParaRPr lang="en-AU">
              <a:latin typeface="Arial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BD10E72-A7DE-4CBC-BB9D-8F908E933EA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72DA555-0A98-4D85-A0C6-F342135AECC5}"/>
              </a:ext>
            </a:extLst>
          </p:cNvPr>
          <p:cNvSpPr txBox="1">
            <a:spLocks/>
          </p:cNvSpPr>
          <p:nvPr userDrawn="1"/>
        </p:nvSpPr>
        <p:spPr>
          <a:xfrm>
            <a:off x="7063087" y="5378669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13093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9CAC745-5A1B-48E3-BE9A-D613C3CCBB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4320" y="325985"/>
            <a:ext cx="7249312" cy="299889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algn="l">
              <a:defRPr lang="en-AU" sz="1900" dirty="0">
                <a:solidFill>
                  <a:srgbClr val="4AD2F5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Title Only</a:t>
            </a:r>
            <a:endParaRPr lang="en-AU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B8B1454-A437-4F55-B8D0-33EB0974ACC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68" tIns="35636" rIns="71268" bIns="35636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A69BD95-301E-4007-AF47-26BE1B1FC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7" y="5378669"/>
            <a:ext cx="2001595" cy="269378"/>
          </a:xfrm>
          <a:prstGeom prst="rect">
            <a:avLst/>
          </a:prstGeom>
        </p:spPr>
        <p:txBody>
          <a:bodyPr vert="horz" lIns="71268" tIns="35636" rIns="71268" bIns="35636" rtlCol="0" anchor="ctr"/>
          <a:lstStyle>
            <a:defPPr>
              <a:defRPr lang="en-US"/>
            </a:defPPr>
            <a:lvl1pPr marL="0" algn="r" defTabSz="712691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34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9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03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381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730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078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413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762" algn="l" defTabSz="7126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323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61" y="1521354"/>
            <a:ext cx="137309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 sz="1700"/>
            </a:lvl3pPr>
            <a:lvl4pPr>
              <a:lnSpc>
                <a:spcPct val="150000"/>
              </a:lnSpc>
              <a:defRPr sz="1700"/>
            </a:lvl4pPr>
            <a:lvl5pPr>
              <a:lnSpc>
                <a:spcPct val="150000"/>
              </a:lnSpc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902349" y="1521354"/>
            <a:ext cx="338825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1pPr>
            <a:lvl2pPr marL="356306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2pPr>
            <a:lvl3pPr marL="712606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3pPr>
            <a:lvl4pPr marL="1068910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4pPr>
            <a:lvl5pPr marL="1425210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A3F2F3E-F345-4F48-A0E6-C2320D1E3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7186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0BC4EE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0BC4E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242678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2518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10280"/>
            <a:ext cx="6858000" cy="351102"/>
          </a:xfrm>
        </p:spPr>
        <p:txBody>
          <a:bodyPr/>
          <a:lstStyle>
            <a:lvl1pPr marL="0" indent="0" algn="l">
              <a:buNone/>
              <a:defRPr sz="1900">
                <a:solidFill>
                  <a:schemeClr val="bg2"/>
                </a:solidFill>
              </a:defRPr>
            </a:lvl1pPr>
            <a:lvl2pPr marL="356433" indent="0" algn="ctr">
              <a:buNone/>
              <a:defRPr sz="1600"/>
            </a:lvl2pPr>
            <a:lvl3pPr marL="712862" indent="0" algn="ctr">
              <a:buNone/>
              <a:defRPr sz="1400"/>
            </a:lvl3pPr>
            <a:lvl4pPr marL="1069293" indent="0" algn="ctr">
              <a:buNone/>
              <a:defRPr sz="1200"/>
            </a:lvl4pPr>
            <a:lvl5pPr marL="1425723" indent="0" algn="ctr">
              <a:buNone/>
              <a:defRPr sz="1200"/>
            </a:lvl5pPr>
            <a:lvl6pPr marL="1782156" indent="0" algn="ctr">
              <a:buNone/>
              <a:defRPr sz="1200"/>
            </a:lvl6pPr>
            <a:lvl7pPr marL="2138588" indent="0" algn="ctr">
              <a:buNone/>
              <a:defRPr sz="1200"/>
            </a:lvl7pPr>
            <a:lvl8pPr marL="2495013" indent="0" algn="ctr">
              <a:buNone/>
              <a:defRPr sz="1200"/>
            </a:lvl8pPr>
            <a:lvl9pPr marL="2851446" indent="0" algn="ctr">
              <a:buNone/>
              <a:defRPr sz="1200"/>
            </a:lvl9pPr>
          </a:lstStyle>
          <a:p>
            <a:endParaRPr 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143000" y="3014951"/>
            <a:ext cx="6858000" cy="351102"/>
          </a:xfrm>
          <a:prstGeom prst="rect">
            <a:avLst/>
          </a:prstGeom>
        </p:spPr>
        <p:txBody>
          <a:bodyPr vert="horz" lIns="71285" tIns="35644" rIns="71285" bIns="35644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i="0" kern="1200">
                <a:solidFill>
                  <a:schemeClr val="bg2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EFFFF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F0A0BDA-C24E-4C07-9F40-354DC6E12E21}"/>
              </a:ext>
            </a:extLst>
          </p:cNvPr>
          <p:cNvSpPr txBox="1">
            <a:spLocks/>
          </p:cNvSpPr>
          <p:nvPr userDrawn="1"/>
        </p:nvSpPr>
        <p:spPr>
          <a:xfrm>
            <a:off x="676341" y="4787140"/>
            <a:ext cx="5473498" cy="589176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FEFFFF"/>
                </a:solidFill>
              </a:rPr>
              <a:t>Copyright ©  PT Mitra Transaksi Indonesia</a:t>
            </a:r>
            <a:br>
              <a:rPr lang="en-AU" sz="900">
                <a:solidFill>
                  <a:srgbClr val="FEFFFF"/>
                </a:solidFill>
              </a:rPr>
            </a:br>
            <a:r>
              <a:rPr lang="en-AU" sz="900">
                <a:solidFill>
                  <a:srgbClr val="FEFFFF"/>
                </a:solidFill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9CBC092-A94F-4FC6-B9E3-9F5ACEA99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7186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EFFFF"/>
                </a:solidFill>
                <a:latin typeface="Arial"/>
              </a:rPr>
              <a:pPr/>
              <a:t>‹#›</a:t>
            </a:fld>
            <a:endParaRPr lang="en-AU">
              <a:solidFill>
                <a:srgbClr val="FE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0501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61" y="1521354"/>
            <a:ext cx="137309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>
              <a:lnSpc>
                <a:spcPct val="150000"/>
              </a:lnSpc>
              <a:defRPr sz="1700"/>
            </a:lvl2pPr>
            <a:lvl3pPr>
              <a:lnSpc>
                <a:spcPct val="150000"/>
              </a:lnSpc>
              <a:defRPr sz="1700"/>
            </a:lvl3pPr>
            <a:lvl4pPr>
              <a:lnSpc>
                <a:spcPct val="150000"/>
              </a:lnSpc>
              <a:defRPr sz="1700"/>
            </a:lvl4pPr>
            <a:lvl5pPr>
              <a:lnSpc>
                <a:spcPct val="150000"/>
              </a:lnSpc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1902349" y="1521354"/>
            <a:ext cx="3388250" cy="362611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3"/>
                </a:solidFill>
              </a:defRPr>
            </a:lvl1pPr>
            <a:lvl2pPr marL="356433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2pPr>
            <a:lvl3pPr marL="712862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3pPr>
            <a:lvl4pPr marL="1069293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4pPr>
            <a:lvl5pPr marL="1425723" indent="0">
              <a:lnSpc>
                <a:spcPct val="150000"/>
              </a:lnSpc>
              <a:buNone/>
              <a:defRPr sz="17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A3F2F3E-F345-4F48-A0E6-C2320D1E3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7186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/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66583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68D9CFD-24B9-47D5-9A3F-BD9F94890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7186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EFFFF"/>
                </a:solidFill>
                <a:latin typeface="Arial"/>
              </a:rPr>
              <a:pPr/>
              <a:t>‹#›</a:t>
            </a:fld>
            <a:endParaRPr lang="en-AU">
              <a:solidFill>
                <a:srgbClr val="FE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24471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1153437" y="1736839"/>
            <a:ext cx="6856508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C17CE-64D0-4CF3-AB6E-FD2CC7EDF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7186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794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/>
          </p:nvPr>
        </p:nvSpPr>
        <p:spPr>
          <a:xfrm>
            <a:off x="4643077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4"/>
          </p:nvPr>
        </p:nvSpPr>
        <p:spPr>
          <a:xfrm>
            <a:off x="1153449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AF3C34E-8DA7-4913-AFC2-49D5DD7DF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7186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17138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" y="0"/>
            <a:ext cx="9143111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43782" y="377160"/>
            <a:ext cx="7886700" cy="729398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2"/>
          </p:nvPr>
        </p:nvSpPr>
        <p:spPr>
          <a:xfrm>
            <a:off x="4643077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1153449" y="1736840"/>
            <a:ext cx="3366881" cy="339837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/>
            </a:lvl1pPr>
            <a:lvl2pPr marL="356433" indent="0">
              <a:buNone/>
              <a:defRPr sz="2200"/>
            </a:lvl2pPr>
            <a:lvl3pPr marL="712862" indent="0">
              <a:buNone/>
              <a:defRPr sz="1900"/>
            </a:lvl3pPr>
            <a:lvl4pPr marL="1069293" indent="0">
              <a:buNone/>
              <a:defRPr sz="1600"/>
            </a:lvl4pPr>
            <a:lvl5pPr marL="1425723" indent="0">
              <a:buNone/>
              <a:defRPr sz="1600"/>
            </a:lvl5pPr>
            <a:lvl6pPr marL="1782156" indent="0">
              <a:buNone/>
              <a:defRPr sz="1600"/>
            </a:lvl6pPr>
            <a:lvl7pPr marL="2138588" indent="0">
              <a:buNone/>
              <a:defRPr sz="1600"/>
            </a:lvl7pPr>
            <a:lvl8pPr marL="2495013" indent="0">
              <a:buNone/>
              <a:defRPr sz="1600"/>
            </a:lvl8pPr>
            <a:lvl9pPr marL="2851446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6A6FA2A-FEE5-4875-90EA-6EB81AB95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7186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77170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9519374-1BCF-40FF-806F-096D9614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469435" y="645085"/>
            <a:ext cx="5548412" cy="398247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24199AC-82B7-495E-A9EE-F33604CBBAB3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2FE04C36-051C-4351-87A7-B1859EC19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8669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23130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27A25E-3B77-4233-8AD3-600DB515C00C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85" tIns="35644" rIns="71285" bIns="35644" rtlCol="0" anchor="ctr"/>
          <a:lstStyle/>
          <a:p>
            <a:pPr algn="ctr" defTabSz="712862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EB2E56C-48C2-45A3-A507-64EE70BBE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3A2DC2E-0B3E-40A8-AAD3-AAF9BD481ABD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703C6FB-6491-4A50-A77D-F2E4EB6FB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99971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78621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92CD453-560E-4102-800E-D13B1F485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7594360-1710-4A78-A0A9-59B7F094E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12"/>
            <a:ext cx="2057400" cy="304271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63E17F-E259-46B9-8DCA-610A2AFC7F65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85" tIns="35644" rIns="71285" bIns="35644" rtlCol="0" anchor="ctr"/>
          <a:lstStyle/>
          <a:p>
            <a:pPr algn="ctr" defTabSz="712862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6BAEE67-DEF8-42DC-BAC9-B1E145404B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2792F828-90E7-4557-9F8A-0B8E319BE6CD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331401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143000" y="1207568"/>
            <a:ext cx="6858000" cy="1202715"/>
          </a:xfrm>
        </p:spPr>
        <p:txBody>
          <a:bodyPr anchor="b">
            <a:normAutofit/>
          </a:bodyPr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68D9CFD-24B9-47D5-9A3F-BD9F94890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90" y="5377186"/>
            <a:ext cx="2001595" cy="269378"/>
          </a:xfrm>
          <a:prstGeom prst="rect">
            <a:avLst/>
          </a:prstGeom>
        </p:spPr>
        <p:txBody>
          <a:bodyPr vert="horz" lIns="71259" tIns="35632" rIns="71259" bIns="35632" rtlCol="0" anchor="ctr"/>
          <a:lstStyle>
            <a:defPPr>
              <a:defRPr lang="en-US"/>
            </a:defPPr>
            <a:lvl1pPr marL="0" algn="r" defTabSz="712606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63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606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89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21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1517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7822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4113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0420" algn="l" defTabSz="712606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FBFAD8"/>
                </a:solidFill>
                <a:latin typeface="Calibri"/>
              </a:rPr>
              <a:pPr/>
              <a:t>‹#›</a:t>
            </a:fld>
            <a:endParaRPr lang="en-AU">
              <a:solidFill>
                <a:srgbClr val="FBFAD8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9218163"/>
      </p:ext>
    </p:extLst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72F48BD-075A-4DAB-A71C-7D9DE60A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0283" y="5379112"/>
            <a:ext cx="2057400" cy="304271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AD0A69-25BE-4866-BFD1-8FF23C16BF20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85" tIns="35644" rIns="71285" bIns="35644" rtlCol="0" anchor="ctr"/>
          <a:lstStyle/>
          <a:p>
            <a:pPr algn="ctr" defTabSz="712862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B2EAA4C-09FB-4AE1-ACBB-53E3FE84CF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17DD84B-72A8-40D7-A365-47455F9E010E}"/>
              </a:ext>
            </a:extLst>
          </p:cNvPr>
          <p:cNvSpPr txBox="1">
            <a:spLocks/>
          </p:cNvSpPr>
          <p:nvPr userDrawn="1"/>
        </p:nvSpPr>
        <p:spPr>
          <a:xfrm>
            <a:off x="2391344" y="5357369"/>
            <a:ext cx="5914713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</p:spTree>
    <p:extLst>
      <p:ext uri="{BB962C8B-B14F-4D97-AF65-F5344CB8AC3E}">
        <p14:creationId xmlns:p14="http://schemas.microsoft.com/office/powerpoint/2010/main" val="27074552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875E03-C039-42D6-8FD6-55B7ECC0BF7F}"/>
              </a:ext>
            </a:extLst>
          </p:cNvPr>
          <p:cNvSpPr/>
          <p:nvPr userDrawn="1"/>
        </p:nvSpPr>
        <p:spPr>
          <a:xfrm>
            <a:off x="885506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85" tIns="35644" rIns="71285" bIns="35644" rtlCol="0" anchor="ctr"/>
          <a:lstStyle/>
          <a:p>
            <a:pPr algn="ctr" defTabSz="712862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AFDCBE-3ECE-4495-8B5E-72C846D15F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6" y="354416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533FFB-983B-47C8-A0DD-7D4458A671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53FA2D5-BA68-47D2-9967-78400AB7847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6CCDA43-ED03-4A95-9FDF-0C8C5EE4B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8669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95422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771B5FB-041F-4460-AAB0-CF0B197A3D8E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46078FEF-9F82-46DB-BCB6-9E82D437F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8669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80935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EA74FFAE-B6E7-4C01-A1E1-45D55CA98C54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D3E44-0755-40DD-8787-E3771FAA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8669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025536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7F180E-8B34-4B6F-9FCD-92A6CE198B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130097" y="110159"/>
            <a:ext cx="783263" cy="56220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5B9D5A4-A03B-4484-8181-2802DE0BBFD6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7A7DAF8-BCA1-433F-BD69-CEAF3ECEF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8669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70723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862666-1A35-490F-AC9F-AC8AEC3114C8}"/>
              </a:ext>
            </a:extLst>
          </p:cNvPr>
          <p:cNvSpPr/>
          <p:nvPr userDrawn="1"/>
        </p:nvSpPr>
        <p:spPr>
          <a:xfrm flipH="1">
            <a:off x="8415650" y="5357367"/>
            <a:ext cx="13500" cy="15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85" tIns="35644" rIns="71285" bIns="35644" rtlCol="0" anchor="ctr"/>
          <a:lstStyle/>
          <a:p>
            <a:pPr algn="ctr" defTabSz="712862"/>
            <a:endParaRPr lang="en-AU" sz="1400">
              <a:solidFill>
                <a:srgbClr val="878A8D">
                  <a:lumMod val="75000"/>
                </a:srgbClr>
              </a:solidFill>
              <a:latin typeface="Aria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B86DB0-66C7-4EEC-AE91-5564005DB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054" y="1145028"/>
            <a:ext cx="6230779" cy="8173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B63CA95-B888-414A-82C3-DA2F191F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54" y="2289946"/>
            <a:ext cx="6230779" cy="414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56441" indent="0" algn="ctr">
              <a:buNone/>
              <a:defRPr sz="1600"/>
            </a:lvl2pPr>
            <a:lvl3pPr marL="712883" indent="0" algn="ctr">
              <a:buNone/>
              <a:defRPr sz="1400"/>
            </a:lvl3pPr>
            <a:lvl4pPr marL="1069322" indent="0" algn="ctr">
              <a:buNone/>
              <a:defRPr sz="1200"/>
            </a:lvl4pPr>
            <a:lvl5pPr marL="1425759" indent="0" algn="ctr">
              <a:buNone/>
              <a:defRPr sz="1200"/>
            </a:lvl5pPr>
            <a:lvl6pPr marL="1782201" indent="0" algn="ctr">
              <a:buNone/>
              <a:defRPr sz="1200"/>
            </a:lvl6pPr>
            <a:lvl7pPr marL="2138645" indent="0" algn="ctr">
              <a:buNone/>
              <a:defRPr sz="1200"/>
            </a:lvl7pPr>
            <a:lvl8pPr marL="2495074" indent="0" algn="ctr">
              <a:buNone/>
              <a:defRPr sz="1200"/>
            </a:lvl8pPr>
            <a:lvl9pPr marL="2851517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F6C2A0-E1B5-4A6C-AA7A-BE83895B0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8538746" y="5241420"/>
            <a:ext cx="416781" cy="29915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F630A3-75F8-4018-8AB7-83EF2E749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046" t="29538"/>
          <a:stretch/>
        </p:blipFill>
        <p:spPr>
          <a:xfrm>
            <a:off x="1" y="0"/>
            <a:ext cx="1056588" cy="45905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EA56BA97-3801-4A34-8415-6FEC81819F11}"/>
              </a:ext>
            </a:extLst>
          </p:cNvPr>
          <p:cNvSpPr txBox="1">
            <a:spLocks/>
          </p:cNvSpPr>
          <p:nvPr userDrawn="1"/>
        </p:nvSpPr>
        <p:spPr>
          <a:xfrm>
            <a:off x="1623040" y="3710940"/>
            <a:ext cx="4247024" cy="1026543"/>
          </a:xfrm>
          <a:prstGeom prst="rect">
            <a:avLst/>
          </a:prstGeom>
        </p:spPr>
        <p:txBody>
          <a:bodyPr vert="horz" lIns="71285" tIns="35644" rIns="71285" bIns="35644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 b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PT Mitra Transaksi Indonesia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Millennium Centennial  </a:t>
            </a:r>
            <a:r>
              <a:rPr lang="en-AU" sz="1200" err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Center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 17</a:t>
            </a:r>
            <a:r>
              <a:rPr lang="en-AU" sz="1200" baseline="300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th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Jl. </a:t>
            </a:r>
            <a:r>
              <a:rPr lang="en-AU" sz="1200" err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Jend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. Sudirman </a:t>
            </a:r>
            <a:r>
              <a:rPr lang="en-AU" sz="1200" err="1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Kav</a:t>
            </a: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. 25 </a:t>
            </a:r>
          </a:p>
          <a:p>
            <a:pPr marL="0" indent="0">
              <a:lnSpc>
                <a:spcPts val="702"/>
              </a:lnSpc>
              <a:buFont typeface="Arial" panose="020B0604020202020204" pitchFamily="34" charset="0"/>
              <a:buNone/>
            </a:pPr>
            <a:r>
              <a:rPr lang="en-AU" sz="1200">
                <a:solidFill>
                  <a:srgbClr val="878A8D">
                    <a:lumMod val="75000"/>
                  </a:srgbClr>
                </a:solidFill>
                <a:latin typeface="Arial"/>
                <a:cs typeface="Arial" panose="020B0604020202020204" pitchFamily="34" charset="0"/>
              </a:rPr>
              <a:t>Jakarta 12920, Indonesia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8E2FD7F-DF42-463F-86FE-8759288DDFBB}"/>
              </a:ext>
            </a:extLst>
          </p:cNvPr>
          <p:cNvSpPr txBox="1">
            <a:spLocks/>
          </p:cNvSpPr>
          <p:nvPr userDrawn="1"/>
        </p:nvSpPr>
        <p:spPr>
          <a:xfrm>
            <a:off x="1623054" y="4826478"/>
            <a:ext cx="4884605" cy="414945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58"/>
              </a:lnSpc>
            </a:pPr>
            <a:r>
              <a:rPr lang="en-AU" sz="900">
                <a:solidFill>
                  <a:srgbClr val="878A8D">
                    <a:lumMod val="75000"/>
                  </a:srgbClr>
                </a:solidFill>
                <a:latin typeface="Arial"/>
              </a:rPr>
              <a:t>Copyright ©  PT Mitra Transaksi Indonesia</a:t>
            </a:r>
            <a:br>
              <a:rPr lang="en-AU" sz="900">
                <a:solidFill>
                  <a:srgbClr val="878A8D">
                    <a:lumMod val="75000"/>
                  </a:srgbClr>
                </a:solidFill>
                <a:latin typeface="Arial"/>
              </a:rPr>
            </a:br>
            <a:r>
              <a:rPr lang="en-AU" sz="900">
                <a:solidFill>
                  <a:srgbClr val="878A8D">
                    <a:lumMod val="75000"/>
                  </a:srgbClr>
                </a:solidFill>
                <a:latin typeface="Arial"/>
              </a:rPr>
              <a:t>All rights reserved. This document/proposal or any portion thereof may not be reproduced or used in any manner whatsoever without the express written permission of PT Mitra Transaksi Indonesia.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EC19E-686D-4C42-96CA-2364E906F071}"/>
              </a:ext>
            </a:extLst>
          </p:cNvPr>
          <p:cNvSpPr txBox="1">
            <a:spLocks/>
          </p:cNvSpPr>
          <p:nvPr userDrawn="1"/>
        </p:nvSpPr>
        <p:spPr>
          <a:xfrm>
            <a:off x="2391342" y="5357367"/>
            <a:ext cx="5997310" cy="150000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BDA0C6F-0641-4D3F-8FD5-C0F9AB2E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99971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7456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42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6D1895-F8CB-4B86-84A1-C633D77E140D}"/>
              </a:ext>
            </a:extLst>
          </p:cNvPr>
          <p:cNvSpPr/>
          <p:nvPr userDrawn="1"/>
        </p:nvSpPr>
        <p:spPr>
          <a:xfrm>
            <a:off x="373284" y="781305"/>
            <a:ext cx="8381518" cy="4591291"/>
          </a:xfrm>
          <a:prstGeom prst="roundRect">
            <a:avLst>
              <a:gd name="adj" fmla="val 702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85" tIns="35644" rIns="71285" bIns="35644" rtlCol="0" anchor="ctr"/>
          <a:lstStyle/>
          <a:p>
            <a:pPr algn="ctr" defTabSz="712862"/>
            <a:endParaRPr lang="en-GB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4220" y="155319"/>
            <a:ext cx="7996263" cy="625973"/>
          </a:xfrm>
        </p:spPr>
        <p:txBody>
          <a:bodyPr>
            <a:normAutofit/>
          </a:bodyPr>
          <a:lstStyle>
            <a:lvl1pPr>
              <a:defRPr sz="3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22EA1-FB58-41AE-A31B-2A1C4B4C2E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9" t="28684" r="8897" b="14178"/>
          <a:stretch/>
        </p:blipFill>
        <p:spPr>
          <a:xfrm>
            <a:off x="7691391" y="1483718"/>
            <a:ext cx="1008047" cy="32650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B0B653-F66C-4CFA-9F44-D39E641D983D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EA6D8-D07B-4971-AA88-9B3CF1E64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8669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A7A9AB"/>
                </a:solidFill>
                <a:latin typeface="Arial"/>
              </a:rPr>
              <a:pPr/>
              <a:t>‹#›</a:t>
            </a:fld>
            <a:endParaRPr lang="en-AU">
              <a:solidFill>
                <a:srgbClr val="A7A9A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284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453"/>
            <a:ext cx="9144000" cy="1063922"/>
          </a:xfrm>
          <a:prstGeom prst="rect">
            <a:avLst/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85" tIns="35644" rIns="71285" bIns="35644" rtlCol="0" anchor="ctr"/>
          <a:lstStyle/>
          <a:p>
            <a:pPr algn="ctr" defTabSz="712862"/>
            <a:endParaRPr lang="en-US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42" y="304274"/>
            <a:ext cx="7404859" cy="75319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36" y="66729"/>
            <a:ext cx="1042200" cy="91687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1F56C04-55CC-47DC-9F36-540E17E5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8669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7535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421DAF5-F4A0-4FE9-B411-C025AB7848D2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flowChartProcess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85" tIns="35644" rIns="71285" bIns="35644" rtlCol="0" anchor="ctr"/>
          <a:lstStyle/>
          <a:p>
            <a:pPr algn="ctr" defTabSz="712862"/>
            <a:endParaRPr lang="en-GB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6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85" tIns="35644" rIns="71285" bIns="35644" rtlCol="0" anchor="ctr"/>
          <a:lstStyle/>
          <a:p>
            <a:pPr algn="ctr" defTabSz="712862"/>
            <a:endParaRPr lang="en-AU" sz="14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6" y="197534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7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2115A52-C712-4F88-BB43-2B23B187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6191" y="170336"/>
            <a:ext cx="1212620" cy="145244"/>
          </a:xfrm>
          <a:prstGeom prst="rect">
            <a:avLst/>
          </a:prstGeom>
        </p:spPr>
        <p:txBody>
          <a:bodyPr lIns="71285" tIns="35644" rIns="71285" bIns="35644"/>
          <a:lstStyle>
            <a:lvl1pPr algn="r">
              <a:defRPr sz="900">
                <a:solidFill>
                  <a:srgbClr val="4AD2F5"/>
                </a:solidFill>
              </a:defRPr>
            </a:lvl1pPr>
          </a:lstStyle>
          <a:p>
            <a:pPr defTabSz="712862"/>
            <a:fld id="{5F5818E1-D27A-41E8-8DF6-C5A1050AF6F5}" type="slidenum">
              <a:rPr lang="en-AU" smtClean="0">
                <a:latin typeface="Arial"/>
              </a:rPr>
              <a:pPr defTabSz="712862"/>
              <a:t>‹#›</a:t>
            </a:fld>
            <a:endParaRPr lang="en-AU">
              <a:latin typeface="Arial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ADFD487-FB18-4596-85D2-94DE123B8F11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32B9852-1547-47C4-AF64-924EF8C441F9}"/>
              </a:ext>
            </a:extLst>
          </p:cNvPr>
          <p:cNvSpPr txBox="1">
            <a:spLocks/>
          </p:cNvSpPr>
          <p:nvPr userDrawn="1"/>
        </p:nvSpPr>
        <p:spPr>
          <a:xfrm>
            <a:off x="7063081" y="5378669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72803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36688A-571F-4992-B6E8-040029F6C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738"/>
          <a:stretch/>
        </p:blipFill>
        <p:spPr>
          <a:xfrm flipH="1">
            <a:off x="6434058" y="4048182"/>
            <a:ext cx="2704228" cy="16668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3341AD-032E-4356-867E-DC2997A70710}"/>
              </a:ext>
            </a:extLst>
          </p:cNvPr>
          <p:cNvSpPr/>
          <p:nvPr userDrawn="1"/>
        </p:nvSpPr>
        <p:spPr>
          <a:xfrm>
            <a:off x="885507" y="205910"/>
            <a:ext cx="34289" cy="540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85" tIns="35644" rIns="71285" bIns="35644" rtlCol="0" anchor="ctr"/>
          <a:lstStyle/>
          <a:p>
            <a:pPr algn="ctr" defTabSz="712862"/>
            <a:endParaRPr lang="en-AU" sz="1100">
              <a:solidFill>
                <a:srgbClr val="F0E93F"/>
              </a:solid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F2288A-32B0-448E-88B8-74D64E8F8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4867" y="354418"/>
            <a:ext cx="6558779" cy="299889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rgbClr val="4AD2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Only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1DE755-1E7E-47C5-88AF-39A7B3520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53" t="13274" r="17156" b="13585"/>
          <a:stretch/>
        </p:blipFill>
        <p:spPr>
          <a:xfrm>
            <a:off x="155182" y="265305"/>
            <a:ext cx="634364" cy="45532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7200107-5684-48DB-AB29-7F4DA6A63999}"/>
              </a:ext>
            </a:extLst>
          </p:cNvPr>
          <p:cNvSpPr txBox="1">
            <a:spLocks/>
          </p:cNvSpPr>
          <p:nvPr userDrawn="1"/>
        </p:nvSpPr>
        <p:spPr>
          <a:xfrm>
            <a:off x="2391342" y="5417319"/>
            <a:ext cx="6451444" cy="192083"/>
          </a:xfrm>
          <a:prstGeom prst="rect">
            <a:avLst/>
          </a:prstGeom>
        </p:spPr>
        <p:txBody>
          <a:bodyPr vert="horz" lIns="71285" tIns="35644" rIns="71285" bIns="35644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858"/>
              </a:lnSpc>
            </a:pPr>
            <a:r>
              <a:rPr lang="en-AU" sz="700">
                <a:solidFill>
                  <a:srgbClr val="A7A9AB"/>
                </a:solidFill>
                <a:latin typeface="Arial"/>
              </a:rPr>
              <a:t>Copyright ©  PT Mitra Transaksi Indonesia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6FA4FE8-9E00-409B-998E-E60E248DF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63081" y="5378669"/>
            <a:ext cx="2001595" cy="269378"/>
          </a:xfrm>
          <a:prstGeom prst="rect">
            <a:avLst/>
          </a:prstGeom>
        </p:spPr>
        <p:txBody>
          <a:bodyPr vert="horz" lIns="71285" tIns="35644" rIns="71285" bIns="35644" rtlCol="0" anchor="ctr"/>
          <a:lstStyle>
            <a:defPPr>
              <a:defRPr lang="en-US"/>
            </a:defPPr>
            <a:lvl1pPr marL="0" algn="r" defTabSz="712862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43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862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29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72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215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8588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5013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1446" algn="l" defTabSz="71286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AC265D-09EF-4A99-9216-9C828A2D8445}" type="slidenum">
              <a:rPr lang="en-US" smtClean="0">
                <a:solidFill>
                  <a:srgbClr val="56D9F7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AU">
              <a:solidFill>
                <a:srgbClr val="56D9F7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54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45.xml"/><Relationship Id="rId42" Type="http://schemas.openxmlformats.org/officeDocument/2006/relationships/slideLayout" Target="../slideLayouts/slideLayout166.xml"/><Relationship Id="rId47" Type="http://schemas.openxmlformats.org/officeDocument/2006/relationships/slideLayout" Target="../slideLayouts/slideLayout171.xml"/><Relationship Id="rId63" Type="http://schemas.openxmlformats.org/officeDocument/2006/relationships/slideLayout" Target="../slideLayouts/slideLayout187.xml"/><Relationship Id="rId68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9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56.xml"/><Relationship Id="rId37" Type="http://schemas.openxmlformats.org/officeDocument/2006/relationships/slideLayout" Target="../slideLayouts/slideLayout161.xml"/><Relationship Id="rId40" Type="http://schemas.openxmlformats.org/officeDocument/2006/relationships/slideLayout" Target="../slideLayouts/slideLayout164.xml"/><Relationship Id="rId45" Type="http://schemas.openxmlformats.org/officeDocument/2006/relationships/slideLayout" Target="../slideLayouts/slideLayout169.xml"/><Relationship Id="rId53" Type="http://schemas.openxmlformats.org/officeDocument/2006/relationships/slideLayout" Target="../slideLayouts/slideLayout177.xml"/><Relationship Id="rId58" Type="http://schemas.openxmlformats.org/officeDocument/2006/relationships/slideLayout" Target="../slideLayouts/slideLayout182.xml"/><Relationship Id="rId66" Type="http://schemas.openxmlformats.org/officeDocument/2006/relationships/slideLayout" Target="../slideLayouts/slideLayout190.xml"/><Relationship Id="rId74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29.xml"/><Relationship Id="rId61" Type="http://schemas.openxmlformats.org/officeDocument/2006/relationships/slideLayout" Target="../slideLayouts/slideLayout185.xml"/><Relationship Id="rId1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51.xml"/><Relationship Id="rId30" Type="http://schemas.openxmlformats.org/officeDocument/2006/relationships/slideLayout" Target="../slideLayouts/slideLayout154.xml"/><Relationship Id="rId35" Type="http://schemas.openxmlformats.org/officeDocument/2006/relationships/slideLayout" Target="../slideLayouts/slideLayout159.xml"/><Relationship Id="rId43" Type="http://schemas.openxmlformats.org/officeDocument/2006/relationships/slideLayout" Target="../slideLayouts/slideLayout167.xml"/><Relationship Id="rId48" Type="http://schemas.openxmlformats.org/officeDocument/2006/relationships/slideLayout" Target="../slideLayouts/slideLayout172.xml"/><Relationship Id="rId56" Type="http://schemas.openxmlformats.org/officeDocument/2006/relationships/slideLayout" Target="../slideLayouts/slideLayout180.xml"/><Relationship Id="rId64" Type="http://schemas.openxmlformats.org/officeDocument/2006/relationships/slideLayout" Target="../slideLayouts/slideLayout188.xml"/><Relationship Id="rId69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32.xml"/><Relationship Id="rId51" Type="http://schemas.openxmlformats.org/officeDocument/2006/relationships/slideLayout" Target="../slideLayouts/slideLayout175.xml"/><Relationship Id="rId72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33" Type="http://schemas.openxmlformats.org/officeDocument/2006/relationships/slideLayout" Target="../slideLayouts/slideLayout157.xml"/><Relationship Id="rId38" Type="http://schemas.openxmlformats.org/officeDocument/2006/relationships/slideLayout" Target="../slideLayouts/slideLayout162.xml"/><Relationship Id="rId46" Type="http://schemas.openxmlformats.org/officeDocument/2006/relationships/slideLayout" Target="../slideLayouts/slideLayout170.xml"/><Relationship Id="rId59" Type="http://schemas.openxmlformats.org/officeDocument/2006/relationships/slideLayout" Target="../slideLayouts/slideLayout183.xml"/><Relationship Id="rId67" Type="http://schemas.openxmlformats.org/officeDocument/2006/relationships/slideLayout" Target="../slideLayouts/slideLayout191.xml"/><Relationship Id="rId20" Type="http://schemas.openxmlformats.org/officeDocument/2006/relationships/slideLayout" Target="../slideLayouts/slideLayout144.xml"/><Relationship Id="rId41" Type="http://schemas.openxmlformats.org/officeDocument/2006/relationships/slideLayout" Target="../slideLayouts/slideLayout165.xml"/><Relationship Id="rId54" Type="http://schemas.openxmlformats.org/officeDocument/2006/relationships/slideLayout" Target="../slideLayouts/slideLayout178.xml"/><Relationship Id="rId62" Type="http://schemas.openxmlformats.org/officeDocument/2006/relationships/slideLayout" Target="../slideLayouts/slideLayout186.xml"/><Relationship Id="rId70" Type="http://schemas.openxmlformats.org/officeDocument/2006/relationships/slideLayout" Target="../slideLayouts/slideLayout194.xml"/><Relationship Id="rId75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52.xml"/><Relationship Id="rId36" Type="http://schemas.openxmlformats.org/officeDocument/2006/relationships/slideLayout" Target="../slideLayouts/slideLayout160.xml"/><Relationship Id="rId49" Type="http://schemas.openxmlformats.org/officeDocument/2006/relationships/slideLayout" Target="../slideLayouts/slideLayout173.xml"/><Relationship Id="rId57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34.xml"/><Relationship Id="rId31" Type="http://schemas.openxmlformats.org/officeDocument/2006/relationships/slideLayout" Target="../slideLayouts/slideLayout155.xml"/><Relationship Id="rId44" Type="http://schemas.openxmlformats.org/officeDocument/2006/relationships/slideLayout" Target="../slideLayouts/slideLayout168.xml"/><Relationship Id="rId52" Type="http://schemas.openxmlformats.org/officeDocument/2006/relationships/slideLayout" Target="../slideLayouts/slideLayout176.xml"/><Relationship Id="rId60" Type="http://schemas.openxmlformats.org/officeDocument/2006/relationships/slideLayout" Target="../slideLayouts/slideLayout184.xml"/><Relationship Id="rId65" Type="http://schemas.openxmlformats.org/officeDocument/2006/relationships/slideLayout" Target="../slideLayouts/slideLayout189.xml"/><Relationship Id="rId73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39" Type="http://schemas.openxmlformats.org/officeDocument/2006/relationships/slideLayout" Target="../slideLayouts/slideLayout163.xml"/><Relationship Id="rId34" Type="http://schemas.openxmlformats.org/officeDocument/2006/relationships/slideLayout" Target="../slideLayouts/slideLayout158.xml"/><Relationship Id="rId50" Type="http://schemas.openxmlformats.org/officeDocument/2006/relationships/slideLayout" Target="../slideLayouts/slideLayout174.xml"/><Relationship Id="rId55" Type="http://schemas.openxmlformats.org/officeDocument/2006/relationships/slideLayout" Target="../slideLayouts/slideLayout179.xml"/><Relationship Id="rId76" Type="http://schemas.openxmlformats.org/officeDocument/2006/relationships/theme" Target="../theme/theme10.xml"/><Relationship Id="rId7" Type="http://schemas.openxmlformats.org/officeDocument/2006/relationships/slideLayout" Target="../slideLayouts/slideLayout131.xml"/><Relationship Id="rId71" Type="http://schemas.openxmlformats.org/officeDocument/2006/relationships/slideLayout" Target="../slideLayouts/slideLayout19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24" Type="http://schemas.openxmlformats.org/officeDocument/2006/relationships/theme" Target="../theme/theme11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23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2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225.xml"/><Relationship Id="rId21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38.xml"/><Relationship Id="rId20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32.xml"/><Relationship Id="rId19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6.xml"/><Relationship Id="rId22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56.xml"/><Relationship Id="rId18" Type="http://schemas.openxmlformats.org/officeDocument/2006/relationships/slideLayout" Target="../slideLayouts/slideLayout261.xml"/><Relationship Id="rId26" Type="http://schemas.openxmlformats.org/officeDocument/2006/relationships/slideLayout" Target="../slideLayouts/slideLayout269.xml"/><Relationship Id="rId3" Type="http://schemas.openxmlformats.org/officeDocument/2006/relationships/slideLayout" Target="../slideLayouts/slideLayout246.xml"/><Relationship Id="rId21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50.xml"/><Relationship Id="rId12" Type="http://schemas.openxmlformats.org/officeDocument/2006/relationships/slideLayout" Target="../slideLayouts/slideLayout255.xml"/><Relationship Id="rId17" Type="http://schemas.openxmlformats.org/officeDocument/2006/relationships/slideLayout" Target="../slideLayouts/slideLayout260.xml"/><Relationship Id="rId25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45.xml"/><Relationship Id="rId16" Type="http://schemas.openxmlformats.org/officeDocument/2006/relationships/slideLayout" Target="../slideLayouts/slideLayout259.xml"/><Relationship Id="rId20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4.xml"/><Relationship Id="rId24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48.xml"/><Relationship Id="rId15" Type="http://schemas.openxmlformats.org/officeDocument/2006/relationships/slideLayout" Target="../slideLayouts/slideLayout258.xml"/><Relationship Id="rId23" Type="http://schemas.openxmlformats.org/officeDocument/2006/relationships/slideLayout" Target="../slideLayouts/slideLayout266.xml"/><Relationship Id="rId28" Type="http://schemas.openxmlformats.org/officeDocument/2006/relationships/theme" Target="../theme/theme13.xml"/><Relationship Id="rId10" Type="http://schemas.openxmlformats.org/officeDocument/2006/relationships/slideLayout" Target="../slideLayouts/slideLayout253.xml"/><Relationship Id="rId19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Relationship Id="rId14" Type="http://schemas.openxmlformats.org/officeDocument/2006/relationships/slideLayout" Target="../slideLayouts/slideLayout257.xml"/><Relationship Id="rId22" Type="http://schemas.openxmlformats.org/officeDocument/2006/relationships/slideLayout" Target="../slideLayouts/slideLayout265.xml"/><Relationship Id="rId27" Type="http://schemas.openxmlformats.org/officeDocument/2006/relationships/slideLayout" Target="../slideLayouts/slideLayout27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71.xml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1.xml"/><Relationship Id="rId13" Type="http://schemas.openxmlformats.org/officeDocument/2006/relationships/slideLayout" Target="../slideLayouts/slideLayout286.xml"/><Relationship Id="rId18" Type="http://schemas.openxmlformats.org/officeDocument/2006/relationships/slideLayout" Target="../slideLayouts/slideLayout291.xml"/><Relationship Id="rId3" Type="http://schemas.openxmlformats.org/officeDocument/2006/relationships/slideLayout" Target="../slideLayouts/slideLayout276.xml"/><Relationship Id="rId21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80.xml"/><Relationship Id="rId12" Type="http://schemas.openxmlformats.org/officeDocument/2006/relationships/slideLayout" Target="../slideLayouts/slideLayout285.xml"/><Relationship Id="rId17" Type="http://schemas.openxmlformats.org/officeDocument/2006/relationships/slideLayout" Target="../slideLayouts/slideLayout290.xml"/><Relationship Id="rId2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89.xml"/><Relationship Id="rId20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4.xml"/><Relationship Id="rId24" Type="http://schemas.openxmlformats.org/officeDocument/2006/relationships/theme" Target="../theme/theme15.xml"/><Relationship Id="rId5" Type="http://schemas.openxmlformats.org/officeDocument/2006/relationships/slideLayout" Target="../slideLayouts/slideLayout278.xml"/><Relationship Id="rId15" Type="http://schemas.openxmlformats.org/officeDocument/2006/relationships/slideLayout" Target="../slideLayouts/slideLayout288.xml"/><Relationship Id="rId23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83.xml"/><Relationship Id="rId19" Type="http://schemas.openxmlformats.org/officeDocument/2006/relationships/slideLayout" Target="../slideLayouts/slideLayout292.xml"/><Relationship Id="rId4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82.xml"/><Relationship Id="rId14" Type="http://schemas.openxmlformats.org/officeDocument/2006/relationships/slideLayout" Target="../slideLayouts/slideLayout287.xml"/><Relationship Id="rId22" Type="http://schemas.openxmlformats.org/officeDocument/2006/relationships/slideLayout" Target="../slideLayouts/slideLayout29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theme" Target="../theme/theme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theme" Target="../theme/theme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theme" Target="../theme/theme9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99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787" r:id="rId3"/>
  </p:sldLayoutIdLst>
  <p:txStyles>
    <p:titleStyle>
      <a:lvl1pPr algn="l" defTabSz="712351" rtl="0" eaLnBrk="1" latinLnBrk="0" hangingPunct="1">
        <a:lnSpc>
          <a:spcPct val="90000"/>
        </a:lnSpc>
        <a:spcBef>
          <a:spcPct val="0"/>
        </a:spcBef>
        <a:buNone/>
        <a:defRPr sz="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8091" indent="-178091" algn="l" defTabSz="712351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34266" indent="-178091" algn="l" defTabSz="71235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90439" indent="-178091" algn="l" defTabSz="71235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6606" indent="-178091" algn="l" defTabSz="71235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787" indent="-178091" algn="l" defTabSz="71235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58968" indent="-178091" algn="l" defTabSz="71235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5145" indent="-178091" algn="l" defTabSz="71235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1303" indent="-178091" algn="l" defTabSz="71235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27483" indent="-178091" algn="l" defTabSz="71235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3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178" algn="l" defTabSz="7123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351" algn="l" defTabSz="7123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8527" algn="l" defTabSz="7123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4697" algn="l" defTabSz="7123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0878" algn="l" defTabSz="7123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7056" algn="l" defTabSz="7123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3219" algn="l" defTabSz="7123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49394" algn="l" defTabSz="7123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02824" y="337565"/>
            <a:ext cx="8504753" cy="504570"/>
          </a:xfrm>
          <a:prstGeom prst="rect">
            <a:avLst/>
          </a:prstGeom>
        </p:spPr>
        <p:txBody>
          <a:bodyPr vert="horz" wrap="square" lIns="70161" tIns="36485" rIns="70161" bIns="36485" rtlCol="0" anchor="t" anchorCtr="0">
            <a:spAutoFit/>
          </a:bodyPr>
          <a:lstStyle/>
          <a:p>
            <a:pPr lvl="0" algn="l" defTabSz="708391">
              <a:lnSpc>
                <a:spcPct val="100000"/>
              </a:lnSpc>
            </a:pP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02824" y="1083110"/>
            <a:ext cx="8504753" cy="4022026"/>
          </a:xfrm>
          <a:prstGeom prst="rect">
            <a:avLst/>
          </a:prstGeom>
        </p:spPr>
        <p:txBody>
          <a:bodyPr vert="horz" lIns="70161" tIns="36485" rIns="70161" bIns="3648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2817" y="5346025"/>
            <a:ext cx="7951984" cy="209976"/>
          </a:xfrm>
          <a:prstGeom prst="rect">
            <a:avLst/>
          </a:prstGeom>
        </p:spPr>
        <p:txBody>
          <a:bodyPr lIns="70161" tIns="36485" rIns="70161" bIns="36485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178213"/>
            <a:r>
              <a:rPr lang="en-GB" sz="700">
                <a:solidFill>
                  <a:srgbClr val="737373"/>
                </a:solidFill>
                <a:latin typeface="Source Sans Pro Light"/>
              </a:rPr>
              <a:t>DaisyDeck Presentation Template</a:t>
            </a:r>
            <a:endParaRPr lang="en-GB" sz="700" dirty="0">
              <a:solidFill>
                <a:srgbClr val="737373"/>
              </a:solidFill>
              <a:latin typeface="Source Sans Pro Light"/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254809" y="5346025"/>
            <a:ext cx="552769" cy="209976"/>
          </a:xfrm>
          <a:prstGeom prst="rect">
            <a:avLst/>
          </a:prstGeom>
        </p:spPr>
        <p:txBody>
          <a:bodyPr lIns="70161" tIns="36485" rIns="70161" bIns="36485"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defTabSz="178213"/>
            <a:fld id="{0643FD91-E2F4-430C-9968-CE1C2F22CA4A}" type="slidenum">
              <a:rPr lang="en-GB" sz="700" smtClean="0">
                <a:solidFill>
                  <a:srgbClr val="737373"/>
                </a:solidFill>
                <a:latin typeface="Source Sans Pro Light"/>
              </a:rPr>
              <a:pPr defTabSz="178213"/>
              <a:t>‹#›</a:t>
            </a:fld>
            <a:endParaRPr lang="en-GB" sz="700" dirty="0">
              <a:solidFill>
                <a:srgbClr val="737373"/>
              </a:solidFill>
              <a:latin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04670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  <p:sldLayoutId id="2147483973" r:id="rId30"/>
    <p:sldLayoutId id="2147483974" r:id="rId31"/>
    <p:sldLayoutId id="2147483975" r:id="rId32"/>
    <p:sldLayoutId id="2147483976" r:id="rId33"/>
    <p:sldLayoutId id="2147483977" r:id="rId34"/>
    <p:sldLayoutId id="2147483978" r:id="rId35"/>
    <p:sldLayoutId id="2147483979" r:id="rId36"/>
    <p:sldLayoutId id="2147483980" r:id="rId37"/>
    <p:sldLayoutId id="2147483981" r:id="rId38"/>
    <p:sldLayoutId id="2147483982" r:id="rId39"/>
    <p:sldLayoutId id="2147483983" r:id="rId40"/>
    <p:sldLayoutId id="2147483984" r:id="rId41"/>
    <p:sldLayoutId id="2147483985" r:id="rId42"/>
    <p:sldLayoutId id="2147483986" r:id="rId43"/>
    <p:sldLayoutId id="2147483987" r:id="rId44"/>
    <p:sldLayoutId id="2147483988" r:id="rId45"/>
    <p:sldLayoutId id="2147483989" r:id="rId46"/>
    <p:sldLayoutId id="2147483990" r:id="rId47"/>
    <p:sldLayoutId id="2147483991" r:id="rId48"/>
    <p:sldLayoutId id="2147483992" r:id="rId49"/>
    <p:sldLayoutId id="2147483993" r:id="rId50"/>
    <p:sldLayoutId id="2147483994" r:id="rId51"/>
    <p:sldLayoutId id="2147483995" r:id="rId52"/>
    <p:sldLayoutId id="2147483996" r:id="rId53"/>
    <p:sldLayoutId id="2147483997" r:id="rId54"/>
    <p:sldLayoutId id="2147483998" r:id="rId55"/>
    <p:sldLayoutId id="2147483999" r:id="rId56"/>
    <p:sldLayoutId id="2147484000" r:id="rId57"/>
    <p:sldLayoutId id="2147484001" r:id="rId58"/>
    <p:sldLayoutId id="2147484002" r:id="rId59"/>
    <p:sldLayoutId id="2147484003" r:id="rId60"/>
    <p:sldLayoutId id="2147484004" r:id="rId61"/>
    <p:sldLayoutId id="2147484005" r:id="rId62"/>
    <p:sldLayoutId id="2147484006" r:id="rId63"/>
    <p:sldLayoutId id="2147484007" r:id="rId64"/>
    <p:sldLayoutId id="2147484008" r:id="rId65"/>
    <p:sldLayoutId id="2147484009" r:id="rId66"/>
    <p:sldLayoutId id="2147484010" r:id="rId67"/>
    <p:sldLayoutId id="2147484011" r:id="rId68"/>
    <p:sldLayoutId id="2147484012" r:id="rId69"/>
    <p:sldLayoutId id="2147484013" r:id="rId70"/>
    <p:sldLayoutId id="2147484014" r:id="rId71"/>
    <p:sldLayoutId id="2147484015" r:id="rId72"/>
    <p:sldLayoutId id="2147484016" r:id="rId73"/>
    <p:sldLayoutId id="2147484017" r:id="rId74"/>
    <p:sldLayoutId id="2147484018" r:id="rId75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dt="0"/>
  <p:txStyles>
    <p:titleStyle>
      <a:lvl1pPr algn="ctr" defTabSz="712922" rtl="0" eaLnBrk="1" latinLnBrk="0" hangingPunct="1">
        <a:spcBef>
          <a:spcPct val="0"/>
        </a:spcBef>
        <a:buNone/>
        <a:defRPr lang="en-GB" sz="2800" b="1" kern="1200" cap="all" spc="16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43" indent="-267343" algn="l" defTabSz="712922" rtl="0" eaLnBrk="1" latinLnBrk="0" hangingPunct="1">
        <a:spcBef>
          <a:spcPct val="20000"/>
        </a:spcBef>
        <a:buFont typeface="Arial" pitchFamily="34" charset="0"/>
        <a:buChar char="•"/>
        <a:defRPr sz="2500" kern="1200" spc="16" baseline="0">
          <a:solidFill>
            <a:schemeClr val="tx1"/>
          </a:solidFill>
          <a:latin typeface="+mn-lt"/>
          <a:ea typeface="+mn-ea"/>
          <a:cs typeface="+mn-cs"/>
        </a:defRPr>
      </a:lvl1pPr>
      <a:lvl2pPr marL="579249" indent="-222787" algn="l" defTabSz="712922" rtl="0" eaLnBrk="1" latinLnBrk="0" hangingPunct="1">
        <a:spcBef>
          <a:spcPct val="20000"/>
        </a:spcBef>
        <a:buFont typeface="Arial" pitchFamily="34" charset="0"/>
        <a:buChar char="–"/>
        <a:defRPr sz="2200" kern="1200" spc="16" baseline="0">
          <a:solidFill>
            <a:schemeClr val="tx1"/>
          </a:solidFill>
          <a:latin typeface="+mn-lt"/>
          <a:ea typeface="+mn-ea"/>
          <a:cs typeface="+mn-cs"/>
        </a:defRPr>
      </a:lvl2pPr>
      <a:lvl3pPr marL="891152" indent="-178231" algn="l" defTabSz="712922" rtl="0" eaLnBrk="1" latinLnBrk="0" hangingPunct="1">
        <a:spcBef>
          <a:spcPct val="20000"/>
        </a:spcBef>
        <a:buFont typeface="Arial" pitchFamily="34" charset="0"/>
        <a:buChar char="•"/>
        <a:defRPr sz="1900" kern="1200" spc="16" baseline="0">
          <a:solidFill>
            <a:schemeClr val="tx1"/>
          </a:solidFill>
          <a:latin typeface="+mn-lt"/>
          <a:ea typeface="+mn-ea"/>
          <a:cs typeface="+mn-cs"/>
        </a:defRPr>
      </a:lvl3pPr>
      <a:lvl4pPr marL="1247611" indent="-178231" algn="l" defTabSz="712922" rtl="0" eaLnBrk="1" latinLnBrk="0" hangingPunct="1">
        <a:spcBef>
          <a:spcPct val="20000"/>
        </a:spcBef>
        <a:buFont typeface="Arial" pitchFamily="34" charset="0"/>
        <a:buChar char="–"/>
        <a:defRPr sz="1600" kern="1200" spc="16" baseline="0">
          <a:solidFill>
            <a:schemeClr val="tx1"/>
          </a:solidFill>
          <a:latin typeface="+mn-lt"/>
          <a:ea typeface="+mn-ea"/>
          <a:cs typeface="+mn-cs"/>
        </a:defRPr>
      </a:lvl4pPr>
      <a:lvl5pPr marL="1604073" indent="-178231" algn="l" defTabSz="712922" rtl="0" eaLnBrk="1" latinLnBrk="0" hangingPunct="1">
        <a:spcBef>
          <a:spcPct val="20000"/>
        </a:spcBef>
        <a:buFont typeface="Arial" pitchFamily="34" charset="0"/>
        <a:buChar char="»"/>
        <a:defRPr sz="1600" kern="1200" spc="16" baseline="0">
          <a:solidFill>
            <a:schemeClr val="tx1"/>
          </a:solidFill>
          <a:latin typeface="+mn-lt"/>
          <a:ea typeface="+mn-ea"/>
          <a:cs typeface="+mn-cs"/>
        </a:defRPr>
      </a:lvl5pPr>
      <a:lvl6pPr marL="1960535" indent="-178231" algn="l" defTabSz="712922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6995" indent="-178231" algn="l" defTabSz="712922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453" indent="-178231" algn="l" defTabSz="712922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29914" indent="-178231" algn="l" defTabSz="712922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462" algn="l" defTabSz="712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922" algn="l" defTabSz="712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382" algn="l" defTabSz="712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842" algn="l" defTabSz="712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304" algn="l" defTabSz="712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8765" algn="l" defTabSz="712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222" algn="l" defTabSz="712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1684" algn="l" defTabSz="7129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9511"/>
            <a:ext cx="7886700" cy="1104636"/>
          </a:xfrm>
          <a:prstGeom prst="rect">
            <a:avLst/>
          </a:prstGeom>
        </p:spPr>
        <p:txBody>
          <a:bodyPr vert="horz" lIns="91414" tIns="45706" rIns="91414" bIns="45706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14" tIns="45706" rIns="91414" bIns="4570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3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  <p:sldLayoutId id="2147484037" r:id="rId18"/>
    <p:sldLayoutId id="2147484038" r:id="rId19"/>
    <p:sldLayoutId id="2147484039" r:id="rId20"/>
    <p:sldLayoutId id="2147484040" r:id="rId21"/>
    <p:sldLayoutId id="2147484041" r:id="rId22"/>
    <p:sldLayoutId id="2147484042" r:id="rId23"/>
  </p:sldLayoutIdLst>
  <p:hf hdr="0" ftr="0" dt="0"/>
  <p:txStyles>
    <p:titleStyle>
      <a:lvl1pPr algn="l" defTabSz="685608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</p:titleStyle>
    <p:bodyStyle>
      <a:lvl1pPr marL="171401" indent="-171401" algn="l" defTabSz="685608" rtl="0" eaLnBrk="1" latinLnBrk="0" hangingPunct="1">
        <a:lnSpc>
          <a:spcPct val="100000"/>
        </a:lnSpc>
        <a:spcBef>
          <a:spcPts val="750"/>
        </a:spcBef>
        <a:buFont typeface="Arial"/>
        <a:buChar char="•"/>
        <a:defRPr sz="11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514204" indent="-171401" algn="l" defTabSz="685608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2pPr>
      <a:lvl3pPr marL="857009" indent="-171401" algn="l" defTabSz="685608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3pPr>
      <a:lvl4pPr marL="1199814" indent="-171401" algn="l" defTabSz="685608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4pPr>
      <a:lvl5pPr marL="1542617" indent="-171401" algn="l" defTabSz="685608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5pPr>
      <a:lvl6pPr marL="1885424" indent="-171401" algn="l" defTabSz="68560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27" indent="-171401" algn="l" defTabSz="68560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31" indent="-171401" algn="l" defTabSz="68560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31" indent="-171401" algn="l" defTabSz="68560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2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08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13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15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21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25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28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30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9511"/>
            <a:ext cx="7886700" cy="1104636"/>
          </a:xfrm>
          <a:prstGeom prst="rect">
            <a:avLst/>
          </a:prstGeom>
        </p:spPr>
        <p:txBody>
          <a:bodyPr vert="horz" lIns="91414" tIns="45706" rIns="91414" bIns="4570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14" tIns="45706" rIns="91414" bIns="4570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754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  <p:sldLayoutId id="2147484064" r:id="rId20"/>
    <p:sldLayoutId id="2147484065" r:id="rId21"/>
  </p:sldLayoutIdLst>
  <p:hf hdr="0" ftr="0" dt="0"/>
  <p:txStyles>
    <p:titleStyle>
      <a:lvl1pPr algn="l" defTabSz="685608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</p:titleStyle>
    <p:bodyStyle>
      <a:lvl1pPr marL="171401" indent="-171401" algn="l" defTabSz="685608" rtl="0" eaLnBrk="1" latinLnBrk="0" hangingPunct="1">
        <a:lnSpc>
          <a:spcPct val="100000"/>
        </a:lnSpc>
        <a:spcBef>
          <a:spcPts val="750"/>
        </a:spcBef>
        <a:buFont typeface="Arial"/>
        <a:buChar char="•"/>
        <a:defRPr sz="11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514204" indent="-171401" algn="l" defTabSz="685608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2pPr>
      <a:lvl3pPr marL="857009" indent="-171401" algn="l" defTabSz="685608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3pPr>
      <a:lvl4pPr marL="1199814" indent="-171401" algn="l" defTabSz="685608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4pPr>
      <a:lvl5pPr marL="1542617" indent="-171401" algn="l" defTabSz="685608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5pPr>
      <a:lvl6pPr marL="1885424" indent="-171401" algn="l" defTabSz="68560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27" indent="-171401" algn="l" defTabSz="68560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31" indent="-171401" algn="l" defTabSz="68560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31" indent="-171401" algn="l" defTabSz="685608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2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08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13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15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21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25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28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30" algn="l" defTabSz="6856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9511"/>
            <a:ext cx="7886700" cy="110463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23" tIns="35662" rIns="71323" bIns="3566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</p:sldLayoutIdLst>
  <p:transition spd="slow">
    <p:push dir="u"/>
  </p:transition>
  <p:hf hdr="0" ftr="0" dt="0"/>
  <p:txStyles>
    <p:titleStyle>
      <a:lvl1pPr algn="l" defTabSz="713232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accent1"/>
          </a:solidFill>
          <a:latin typeface="+mn-lt"/>
          <a:ea typeface="Arial" charset="0"/>
          <a:cs typeface="Arial" charset="0"/>
        </a:defRPr>
      </a:lvl1pPr>
    </p:titleStyle>
    <p:bodyStyle>
      <a:lvl1pPr marL="0" indent="0" algn="l" defTabSz="713232" rtl="0" eaLnBrk="1" latinLnBrk="0" hangingPunct="1">
        <a:lnSpc>
          <a:spcPct val="100000"/>
        </a:lnSpc>
        <a:spcBef>
          <a:spcPts val="780"/>
        </a:spcBef>
        <a:buFont typeface="Arial"/>
        <a:buNone/>
        <a:defRPr sz="1200" b="1" i="0" kern="1200">
          <a:solidFill>
            <a:schemeClr val="accent1"/>
          </a:solidFill>
          <a:latin typeface="+mn-lt"/>
          <a:ea typeface="Arial" charset="0"/>
          <a:cs typeface="Arial" charset="0"/>
        </a:defRPr>
      </a:lvl1pPr>
      <a:lvl2pPr marL="356616" indent="0" algn="l" defTabSz="713232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2pPr>
      <a:lvl3pPr marL="713232" indent="0" algn="l" defTabSz="713232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3pPr>
      <a:lvl4pPr marL="1069848" indent="0" algn="l" defTabSz="713232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4pPr>
      <a:lvl5pPr marL="1426464" indent="0" algn="l" defTabSz="713232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5pPr>
      <a:lvl6pPr marL="1961388" indent="-178308" algn="l" defTabSz="71323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004" indent="-178308" algn="l" defTabSz="71323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620" indent="-178308" algn="l" defTabSz="71323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236" indent="-178308" algn="l" defTabSz="71323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84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08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31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92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05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</p:sldLayoutIdLst>
  <p:txStyles>
    <p:titleStyle>
      <a:lvl1pPr algn="l" defTabSz="712550" rtl="0" eaLnBrk="1" latinLnBrk="0" hangingPunct="1">
        <a:lnSpc>
          <a:spcPct val="90000"/>
        </a:lnSpc>
        <a:spcBef>
          <a:spcPct val="0"/>
        </a:spcBef>
        <a:buNone/>
        <a:defRPr sz="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8140" indent="-178140" algn="l" defTabSz="712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34415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90687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6956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235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59514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5790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2052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28330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277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550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8825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096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1375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7652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3914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0192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951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846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/>
        <a:buChar char="•"/>
        <a:defRPr sz="1125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25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25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25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125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6235"/>
            <a:ext cx="7886700" cy="615880"/>
          </a:xfrm>
          <a:prstGeom prst="rect">
            <a:avLst/>
          </a:prstGeom>
        </p:spPr>
        <p:txBody>
          <a:bodyPr lIns="71250" tIns="35627" rIns="0" bIns="35627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16025"/>
            <a:ext cx="7886700" cy="4131469"/>
          </a:xfrm>
          <a:prstGeom prst="rect">
            <a:avLst/>
          </a:prstGeom>
        </p:spPr>
        <p:txBody>
          <a:bodyPr vert="horz" lIns="71250" tIns="35627" rIns="71250" bIns="3562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5254926"/>
            <a:ext cx="9144000" cy="46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0" tIns="35627" rIns="71250" bIns="71250" rtlCol="0" anchor="ctr"/>
          <a:lstStyle/>
          <a:p>
            <a:pPr algn="ctr" defTabSz="712521">
              <a:defRPr/>
            </a:pPr>
            <a:r>
              <a:rPr lang="en-US" sz="2500" spc="117" dirty="0">
                <a:solidFill>
                  <a:prstClr val="white">
                    <a:lumMod val="75000"/>
                  </a:prstClr>
                </a:solidFill>
                <a:latin typeface="Calibri"/>
              </a:rPr>
              <a:t>www.</a:t>
            </a:r>
            <a:r>
              <a:rPr lang="en-US" sz="2500" spc="117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</a:rPr>
              <a:t>presentationgo</a:t>
            </a:r>
            <a:r>
              <a:rPr lang="en-US" sz="2500" spc="117" dirty="0">
                <a:solidFill>
                  <a:prstClr val="white">
                    <a:lumMod val="75000"/>
                  </a:prstClr>
                </a:solidFill>
                <a:latin typeface="Calibri"/>
              </a:rPr>
              <a:t>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9520" y="5799674"/>
            <a:ext cx="1400646" cy="210449"/>
          </a:xfrm>
          <a:prstGeom prst="rect">
            <a:avLst/>
          </a:prstGeom>
        </p:spPr>
        <p:txBody>
          <a:bodyPr wrap="none" lIns="71250" tIns="35627" rIns="71250" bIns="35627">
            <a:spAutoFit/>
          </a:bodyPr>
          <a:lstStyle/>
          <a:p>
            <a:pPr defTabSz="712521"/>
            <a:r>
              <a:rPr lang="en-US" sz="900" dirty="0">
                <a:solidFill>
                  <a:srgbClr val="555555"/>
                </a:solidFill>
                <a:latin typeface="Open Sans" panose="020B0606030504020204" pitchFamily="34" charset="0"/>
              </a:rPr>
              <a:t>© </a:t>
            </a:r>
            <a:r>
              <a:rPr lang="en-US" sz="900" dirty="0">
                <a:solidFill>
                  <a:srgbClr val="A5CD28"/>
                </a:solidFill>
                <a:latin typeface="Open Sans" panose="020B0606030504020204" pitchFamily="34" charset="0"/>
                <a:hlinkClick r:id="rId3" tooltip="PresentationGo!"/>
              </a:rPr>
              <a:t>presentationgo.com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52990" y="168456"/>
            <a:ext cx="307913" cy="428177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250" tIns="35627" rIns="71250" bIns="35627" rtlCol="0" anchor="ctr">
            <a:noAutofit/>
          </a:bodyPr>
          <a:lstStyle/>
          <a:p>
            <a:pPr algn="ctr" defTabSz="712521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241180" y="-13878"/>
            <a:ext cx="1245195" cy="520380"/>
            <a:chOff x="-2096383" y="21447"/>
            <a:chExt cx="1660261" cy="624456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45140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12521"/>
              <a:r>
                <a:rPr lang="en-US" sz="80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09" y="387370"/>
              <a:ext cx="565887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12521"/>
              <a:r>
                <a:rPr lang="en-US" sz="80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43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</p:sldLayoutIdLst>
  <p:txStyles>
    <p:titleStyle>
      <a:lvl1pPr algn="l" defTabSz="712521" rtl="0" eaLnBrk="1" latinLnBrk="0" hangingPunct="1">
        <a:lnSpc>
          <a:spcPct val="90000"/>
        </a:lnSpc>
        <a:spcBef>
          <a:spcPct val="0"/>
        </a:spcBef>
        <a:buNone/>
        <a:defRPr lang="en-US" sz="28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178133" indent="-178133" algn="l" defTabSz="712521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1pPr>
      <a:lvl2pPr marL="534394" indent="-178133" algn="l" defTabSz="71252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890652" indent="-178133" algn="l" defTabSz="71252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1246906" indent="-178133" algn="l" defTabSz="71252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603171" indent="-178133" algn="l" defTabSz="71252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959436" indent="-178133" algn="l" defTabSz="71252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5698" indent="-178133" algn="l" defTabSz="71252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1945" indent="-178133" algn="l" defTabSz="71252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28209" indent="-178133" algn="l" defTabSz="712521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5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263" algn="l" defTabSz="7125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521" algn="l" defTabSz="7125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8783" algn="l" defTabSz="7125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039" algn="l" defTabSz="7125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1304" algn="l" defTabSz="7125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7567" algn="l" defTabSz="7125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3814" algn="l" defTabSz="7125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0078" algn="l" defTabSz="7125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6235"/>
            <a:ext cx="7886700" cy="615880"/>
          </a:xfrm>
          <a:prstGeom prst="rect">
            <a:avLst/>
          </a:prstGeom>
        </p:spPr>
        <p:txBody>
          <a:bodyPr lIns="71253" tIns="35629" rIns="0" bIns="35629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16025"/>
            <a:ext cx="7886700" cy="4131469"/>
          </a:xfrm>
          <a:prstGeom prst="rect">
            <a:avLst/>
          </a:prstGeom>
        </p:spPr>
        <p:txBody>
          <a:bodyPr vert="horz" lIns="71253" tIns="35629" rIns="71253" bIns="3562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5254926"/>
            <a:ext cx="9144000" cy="46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3" tIns="35629" rIns="71253" bIns="71253" rtlCol="0" anchor="ctr"/>
          <a:lstStyle/>
          <a:p>
            <a:pPr algn="ctr" defTabSz="712550">
              <a:defRPr/>
            </a:pPr>
            <a:r>
              <a:rPr lang="en-US" sz="2500" spc="117" dirty="0">
                <a:solidFill>
                  <a:prstClr val="white">
                    <a:lumMod val="75000"/>
                  </a:prstClr>
                </a:solidFill>
                <a:latin typeface="Calibri"/>
              </a:rPr>
              <a:t>www.</a:t>
            </a:r>
            <a:r>
              <a:rPr lang="en-US" sz="2500" spc="117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</a:rPr>
              <a:t>presentationgo</a:t>
            </a:r>
            <a:r>
              <a:rPr lang="en-US" sz="2500" spc="117" dirty="0">
                <a:solidFill>
                  <a:prstClr val="white">
                    <a:lumMod val="75000"/>
                  </a:prstClr>
                </a:solidFill>
                <a:latin typeface="Calibri"/>
              </a:rPr>
              <a:t>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9520" y="5799674"/>
            <a:ext cx="1400652" cy="210453"/>
          </a:xfrm>
          <a:prstGeom prst="rect">
            <a:avLst/>
          </a:prstGeom>
        </p:spPr>
        <p:txBody>
          <a:bodyPr wrap="none" lIns="71253" tIns="35629" rIns="71253" bIns="35629">
            <a:spAutoFit/>
          </a:bodyPr>
          <a:lstStyle/>
          <a:p>
            <a:pPr defTabSz="712550"/>
            <a:r>
              <a:rPr lang="en-US" sz="900" dirty="0">
                <a:solidFill>
                  <a:srgbClr val="555555"/>
                </a:solidFill>
                <a:latin typeface="Open Sans" panose="020B0606030504020204" pitchFamily="34" charset="0"/>
              </a:rPr>
              <a:t>© </a:t>
            </a:r>
            <a:r>
              <a:rPr lang="en-US" sz="900" dirty="0">
                <a:solidFill>
                  <a:srgbClr val="A5CD28"/>
                </a:solidFill>
                <a:latin typeface="Open Sans" panose="020B0606030504020204" pitchFamily="34" charset="0"/>
                <a:hlinkClick r:id="rId3" tooltip="PresentationGo!"/>
              </a:rPr>
              <a:t>presentationgo.com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52990" y="168456"/>
            <a:ext cx="307913" cy="428177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253" tIns="35629" rIns="71253" bIns="35629" rtlCol="0" anchor="ctr">
            <a:noAutofit/>
          </a:bodyPr>
          <a:lstStyle/>
          <a:p>
            <a:pPr algn="ctr" defTabSz="712550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241180" y="-13878"/>
            <a:ext cx="1245195" cy="520380"/>
            <a:chOff x="-2096383" y="21447"/>
            <a:chExt cx="1660261" cy="624456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45140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12550"/>
              <a:r>
                <a:rPr lang="en-US" sz="80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09" y="387370"/>
              <a:ext cx="565887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12550"/>
              <a:r>
                <a:rPr lang="en-US" sz="80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69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xStyles>
    <p:titleStyle>
      <a:lvl1pPr algn="l" defTabSz="712550" rtl="0" eaLnBrk="1" latinLnBrk="0" hangingPunct="1">
        <a:lnSpc>
          <a:spcPct val="90000"/>
        </a:lnSpc>
        <a:spcBef>
          <a:spcPct val="0"/>
        </a:spcBef>
        <a:buNone/>
        <a:defRPr lang="en-US" sz="28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178140" indent="-178140" algn="l" defTabSz="712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1pPr>
      <a:lvl2pPr marL="534415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890687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1246956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603235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959514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5790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2052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28330" indent="-178140" algn="l" defTabSz="71255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277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550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8825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096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1375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7652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3914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0192" algn="l" defTabSz="71255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6235"/>
            <a:ext cx="7886700" cy="615880"/>
          </a:xfrm>
          <a:prstGeom prst="rect">
            <a:avLst/>
          </a:prstGeom>
        </p:spPr>
        <p:txBody>
          <a:bodyPr lIns="71259" tIns="35632" rIns="0" bIns="35632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16023"/>
            <a:ext cx="7886700" cy="4131469"/>
          </a:xfrm>
          <a:prstGeom prst="rect">
            <a:avLst/>
          </a:prstGeom>
        </p:spPr>
        <p:txBody>
          <a:bodyPr vert="horz" lIns="71259" tIns="35632" rIns="71259" bIns="3563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5254926"/>
            <a:ext cx="9144000" cy="46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59" tIns="35632" rIns="71259" bIns="71259" rtlCol="0" anchor="ctr"/>
          <a:lstStyle/>
          <a:p>
            <a:pPr algn="ctr" defTabSz="712606">
              <a:defRPr/>
            </a:pPr>
            <a:r>
              <a:rPr lang="en-US" sz="2500" spc="117" dirty="0">
                <a:solidFill>
                  <a:prstClr val="white">
                    <a:lumMod val="75000"/>
                  </a:prstClr>
                </a:solidFill>
                <a:latin typeface="Calibri"/>
              </a:rPr>
              <a:t>www.</a:t>
            </a:r>
            <a:r>
              <a:rPr lang="en-US" sz="2500" spc="117" dirty="0">
                <a:solidFill>
                  <a:prstClr val="black">
                    <a:lumMod val="85000"/>
                    <a:lumOff val="15000"/>
                  </a:prstClr>
                </a:solidFill>
                <a:latin typeface="Calibri"/>
              </a:rPr>
              <a:t>presentationgo</a:t>
            </a:r>
            <a:r>
              <a:rPr lang="en-US" sz="2500" spc="117" dirty="0">
                <a:solidFill>
                  <a:prstClr val="white">
                    <a:lumMod val="75000"/>
                  </a:prstClr>
                </a:solidFill>
                <a:latin typeface="Calibri"/>
              </a:rPr>
              <a:t>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9520" y="5799674"/>
            <a:ext cx="1400664" cy="210459"/>
          </a:xfrm>
          <a:prstGeom prst="rect">
            <a:avLst/>
          </a:prstGeom>
        </p:spPr>
        <p:txBody>
          <a:bodyPr wrap="none" lIns="71259" tIns="35632" rIns="71259" bIns="35632">
            <a:spAutoFit/>
          </a:bodyPr>
          <a:lstStyle/>
          <a:p>
            <a:pPr defTabSz="712606"/>
            <a:r>
              <a:rPr lang="en-US" sz="900" dirty="0">
                <a:solidFill>
                  <a:srgbClr val="555555"/>
                </a:solidFill>
                <a:latin typeface="Open Sans" panose="020B0606030504020204" pitchFamily="34" charset="0"/>
              </a:rPr>
              <a:t>© </a:t>
            </a:r>
            <a:r>
              <a:rPr lang="en-US" sz="900" dirty="0">
                <a:solidFill>
                  <a:srgbClr val="A5CD28"/>
                </a:solidFill>
                <a:latin typeface="Open Sans" panose="020B0606030504020204" pitchFamily="34" charset="0"/>
                <a:hlinkClick r:id="rId3" tooltip="PresentationGo!"/>
              </a:rPr>
              <a:t>presentationgo.com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52990" y="168456"/>
            <a:ext cx="307913" cy="428177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1259" tIns="35632" rIns="71259" bIns="35632" rtlCol="0" anchor="ctr">
            <a:noAutofit/>
          </a:bodyPr>
          <a:lstStyle/>
          <a:p>
            <a:pPr algn="ctr" defTabSz="712606"/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241180" y="-13878"/>
            <a:ext cx="1245195" cy="520380"/>
            <a:chOff x="-2096383" y="21447"/>
            <a:chExt cx="1660261" cy="624456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45140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12606"/>
              <a:r>
                <a:rPr lang="en-US" sz="80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09" y="387370"/>
              <a:ext cx="565887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12606"/>
              <a:r>
                <a:rPr lang="en-US" sz="800" dirty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02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</p:sldLayoutIdLst>
  <p:txStyles>
    <p:titleStyle>
      <a:lvl1pPr algn="l" defTabSz="712606" rtl="0" eaLnBrk="1" latinLnBrk="0" hangingPunct="1">
        <a:lnSpc>
          <a:spcPct val="90000"/>
        </a:lnSpc>
        <a:spcBef>
          <a:spcPct val="0"/>
        </a:spcBef>
        <a:buNone/>
        <a:defRPr lang="en-US" sz="28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178154" indent="-178154" algn="l" defTabSz="712606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j-lt"/>
          <a:ea typeface="+mn-ea"/>
          <a:cs typeface="+mn-cs"/>
        </a:defRPr>
      </a:lvl1pPr>
      <a:lvl2pPr marL="534458" indent="-178154" algn="l" defTabSz="712606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890758" indent="-178154" algn="l" defTabSz="712606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1247056" indent="-178154" algn="l" defTabSz="712606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603363" indent="-178154" algn="l" defTabSz="712606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959670" indent="-178154" algn="l" defTabSz="712606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5974" indent="-178154" algn="l" defTabSz="712606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2266" indent="-178154" algn="l" defTabSz="712606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28572" indent="-178154" algn="l" defTabSz="712606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306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606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8910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210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1517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7822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4113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0420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9511"/>
            <a:ext cx="7886700" cy="1104636"/>
          </a:xfrm>
          <a:prstGeom prst="rect">
            <a:avLst/>
          </a:prstGeom>
        </p:spPr>
        <p:txBody>
          <a:bodyPr vert="horz" lIns="71259" tIns="35632" rIns="71259" bIns="3563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259" tIns="35632" rIns="71259" bIns="3563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741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</p:sldLayoutIdLst>
  <p:transition spd="slow">
    <p:push dir="u"/>
  </p:transition>
  <p:hf hdr="0" ftr="0" dt="0"/>
  <p:txStyles>
    <p:titleStyle>
      <a:lvl1pPr algn="l" defTabSz="71260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accent1"/>
          </a:solidFill>
          <a:latin typeface="+mn-lt"/>
          <a:ea typeface="Arial" charset="0"/>
          <a:cs typeface="Arial" charset="0"/>
        </a:defRPr>
      </a:lvl1pPr>
    </p:titleStyle>
    <p:bodyStyle>
      <a:lvl1pPr marL="0" indent="0" algn="l" defTabSz="712606" rtl="0" eaLnBrk="1" latinLnBrk="0" hangingPunct="1">
        <a:lnSpc>
          <a:spcPct val="100000"/>
        </a:lnSpc>
        <a:spcBef>
          <a:spcPts val="780"/>
        </a:spcBef>
        <a:buFont typeface="Arial"/>
        <a:buNone/>
        <a:defRPr sz="1200" b="1" i="0" kern="1200">
          <a:solidFill>
            <a:schemeClr val="accent1"/>
          </a:solidFill>
          <a:latin typeface="+mn-lt"/>
          <a:ea typeface="Arial" charset="0"/>
          <a:cs typeface="Arial" charset="0"/>
        </a:defRPr>
      </a:lvl1pPr>
      <a:lvl2pPr marL="356306" indent="0" algn="l" defTabSz="712606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2pPr>
      <a:lvl3pPr marL="712606" indent="0" algn="l" defTabSz="712606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3pPr>
      <a:lvl4pPr marL="1068910" indent="0" algn="l" defTabSz="712606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4pPr>
      <a:lvl5pPr marL="1425210" indent="0" algn="l" defTabSz="712606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5pPr>
      <a:lvl6pPr marL="1959670" indent="-178154" algn="l" defTabSz="712606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5974" indent="-178154" algn="l" defTabSz="712606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2266" indent="-178154" algn="l" defTabSz="712606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28572" indent="-178154" algn="l" defTabSz="712606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306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606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8910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210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1517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7822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4113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0420" algn="l" defTabSz="7126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9511"/>
            <a:ext cx="7886700" cy="1104636"/>
          </a:xfrm>
          <a:prstGeom prst="rect">
            <a:avLst/>
          </a:prstGeom>
        </p:spPr>
        <p:txBody>
          <a:bodyPr vert="horz" lIns="71181" tIns="35594" rIns="71181" bIns="3559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181" tIns="35594" rIns="71181" bIns="3559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243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  <p:sldLayoutId id="2147483865" r:id="rId21"/>
    <p:sldLayoutId id="2147483866" r:id="rId22"/>
    <p:sldLayoutId id="2147483867" r:id="rId23"/>
    <p:sldLayoutId id="2147483868" r:id="rId24"/>
    <p:sldLayoutId id="2147483869" r:id="rId25"/>
    <p:sldLayoutId id="2147483870" r:id="rId26"/>
    <p:sldLayoutId id="2147483871" r:id="rId27"/>
  </p:sldLayoutIdLst>
  <p:transition spd="slow">
    <p:push dir="u"/>
  </p:transition>
  <p:hf hdr="0" ftr="0" dt="0"/>
  <p:txStyles>
    <p:titleStyle>
      <a:lvl1pPr algn="l" defTabSz="71184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accent1"/>
          </a:solidFill>
          <a:latin typeface="+mn-lt"/>
          <a:ea typeface="Arial" charset="0"/>
          <a:cs typeface="Arial" charset="0"/>
        </a:defRPr>
      </a:lvl1pPr>
    </p:titleStyle>
    <p:bodyStyle>
      <a:lvl1pPr marL="0" indent="0" algn="l" defTabSz="711840" rtl="0" eaLnBrk="1" latinLnBrk="0" hangingPunct="1">
        <a:lnSpc>
          <a:spcPct val="100000"/>
        </a:lnSpc>
        <a:spcBef>
          <a:spcPts val="780"/>
        </a:spcBef>
        <a:buFont typeface="Arial"/>
        <a:buNone/>
        <a:defRPr sz="1200" b="1" i="0" kern="1200">
          <a:solidFill>
            <a:schemeClr val="accent1"/>
          </a:solidFill>
          <a:latin typeface="+mn-lt"/>
          <a:ea typeface="Arial" charset="0"/>
          <a:cs typeface="Arial" charset="0"/>
        </a:defRPr>
      </a:lvl1pPr>
      <a:lvl2pPr marL="355923" indent="0" algn="l" defTabSz="711840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2pPr>
      <a:lvl3pPr marL="711840" indent="0" algn="l" defTabSz="711840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3pPr>
      <a:lvl4pPr marL="1067762" indent="0" algn="l" defTabSz="711840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4pPr>
      <a:lvl5pPr marL="1423671" indent="0" algn="l" defTabSz="711840" rtl="0" eaLnBrk="1" latinLnBrk="0" hangingPunct="1">
        <a:lnSpc>
          <a:spcPct val="100000"/>
        </a:lnSpc>
        <a:spcBef>
          <a:spcPts val="390"/>
        </a:spcBef>
        <a:buFont typeface="Arial" panose="020B0604020202020204" pitchFamily="34" charset="0"/>
        <a:buNone/>
        <a:defRPr sz="1200" b="0" i="0" kern="1200">
          <a:solidFill>
            <a:schemeClr val="accent6">
              <a:lumMod val="75000"/>
            </a:schemeClr>
          </a:solidFill>
          <a:latin typeface="+mn-lt"/>
          <a:ea typeface="Arial" charset="0"/>
          <a:cs typeface="Arial" charset="0"/>
        </a:defRPr>
      </a:lvl5pPr>
      <a:lvl6pPr marL="1957564" indent="-177965" algn="l" defTabSz="711840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3485" indent="-177965" algn="l" defTabSz="711840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69382" indent="-177965" algn="l" defTabSz="711840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25305" indent="-177965" algn="l" defTabSz="711840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18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5923" algn="l" defTabSz="7118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1840" algn="l" defTabSz="7118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7762" algn="l" defTabSz="7118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3671" algn="l" defTabSz="7118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79599" algn="l" defTabSz="7118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5525" algn="l" defTabSz="7118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1432" algn="l" defTabSz="7118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47342" algn="l" defTabSz="7118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9511"/>
            <a:ext cx="7886700" cy="1104636"/>
          </a:xfrm>
          <a:prstGeom prst="rect">
            <a:avLst/>
          </a:prstGeom>
        </p:spPr>
        <p:txBody>
          <a:bodyPr vert="horz" lIns="71268" tIns="35636" rIns="71268" bIns="3563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268" tIns="35636" rIns="71268" bIns="3563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911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</p:sldLayoutIdLst>
  <p:hf hdr="0" ftr="0" dt="0"/>
  <p:txStyles>
    <p:titleStyle>
      <a:lvl1pPr algn="l" defTabSz="712691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</p:titleStyle>
    <p:bodyStyle>
      <a:lvl1pPr marL="178175" indent="-178175" algn="l" defTabSz="712691" rtl="0" eaLnBrk="1" latinLnBrk="0" hangingPunct="1">
        <a:lnSpc>
          <a:spcPct val="100000"/>
        </a:lnSpc>
        <a:spcBef>
          <a:spcPts val="780"/>
        </a:spcBef>
        <a:buFont typeface="Arial"/>
        <a:buChar char="•"/>
        <a:defRPr sz="12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534522" indent="-178175" algn="l" defTabSz="712691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2pPr>
      <a:lvl3pPr marL="890865" indent="-178175" algn="l" defTabSz="712691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3pPr>
      <a:lvl4pPr marL="1247206" indent="-178175" algn="l" defTabSz="712691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4pPr>
      <a:lvl5pPr marL="1603555" indent="-178175" algn="l" defTabSz="712691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5pPr>
      <a:lvl6pPr marL="1959904" indent="-178175" algn="l" defTabSz="712691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6251" indent="-178175" algn="l" defTabSz="712691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2587" indent="-178175" algn="l" defTabSz="712691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28935" indent="-178175" algn="l" defTabSz="712691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348" algn="l" defTabSz="712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691" algn="l" defTabSz="712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038" algn="l" defTabSz="712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381" algn="l" defTabSz="712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1730" algn="l" defTabSz="712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8078" algn="l" defTabSz="712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4413" algn="l" defTabSz="712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0762" algn="l" defTabSz="712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9511"/>
            <a:ext cx="7886700" cy="1104636"/>
          </a:xfrm>
          <a:prstGeom prst="rect">
            <a:avLst/>
          </a:prstGeom>
        </p:spPr>
        <p:txBody>
          <a:bodyPr vert="horz" lIns="71285" tIns="35644" rIns="71285" bIns="35644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285" tIns="35644" rIns="71285" bIns="356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63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  <p:sldLayoutId id="2147483914" r:id="rId18"/>
    <p:sldLayoutId id="2147483915" r:id="rId19"/>
    <p:sldLayoutId id="2147483916" r:id="rId20"/>
    <p:sldLayoutId id="2147483917" r:id="rId21"/>
    <p:sldLayoutId id="2147483918" r:id="rId22"/>
  </p:sldLayoutIdLst>
  <p:hf hdr="0" ftr="0" dt="0"/>
  <p:txStyles>
    <p:titleStyle>
      <a:lvl1pPr algn="l" defTabSz="712862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</p:titleStyle>
    <p:bodyStyle>
      <a:lvl1pPr marL="178217" indent="-178217" algn="l" defTabSz="712862" rtl="0" eaLnBrk="1" latinLnBrk="0" hangingPunct="1">
        <a:lnSpc>
          <a:spcPct val="100000"/>
        </a:lnSpc>
        <a:spcBef>
          <a:spcPts val="780"/>
        </a:spcBef>
        <a:buFont typeface="Arial"/>
        <a:buChar char="•"/>
        <a:defRPr sz="12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534649" indent="-178217" algn="l" defTabSz="712862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2pPr>
      <a:lvl3pPr marL="891077" indent="-178217" algn="l" defTabSz="712862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3pPr>
      <a:lvl4pPr marL="1247506" indent="-178217" algn="l" defTabSz="712862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4pPr>
      <a:lvl5pPr marL="1603939" indent="-178217" algn="l" defTabSz="712862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5pPr>
      <a:lvl6pPr marL="1960372" indent="-178217" algn="l" defTabSz="71286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6804" indent="-178217" algn="l" defTabSz="71286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229" indent="-178217" algn="l" defTabSz="71286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29661" indent="-178217" algn="l" defTabSz="71286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28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433" algn="l" defTabSz="7128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862" algn="l" defTabSz="7128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293" algn="l" defTabSz="7128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723" algn="l" defTabSz="7128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156" algn="l" defTabSz="7128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8588" algn="l" defTabSz="7128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013" algn="l" defTabSz="7128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1446" algn="l" defTabSz="7128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19511"/>
            <a:ext cx="7886700" cy="1104636"/>
          </a:xfrm>
          <a:prstGeom prst="rect">
            <a:avLst/>
          </a:prstGeom>
        </p:spPr>
        <p:txBody>
          <a:bodyPr vert="horz" lIns="71303" tIns="35652" rIns="71303" bIns="356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03" tIns="35652" rIns="71303" bIns="356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791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</p:sldLayoutIdLst>
  <p:hf hdr="0" ftr="0" dt="0"/>
  <p:txStyles>
    <p:titleStyle>
      <a:lvl1pPr algn="l" defTabSz="713032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</p:titleStyle>
    <p:bodyStyle>
      <a:lvl1pPr marL="178259" indent="-178259" algn="l" defTabSz="713032" rtl="0" eaLnBrk="1" latinLnBrk="0" hangingPunct="1">
        <a:lnSpc>
          <a:spcPct val="100000"/>
        </a:lnSpc>
        <a:spcBef>
          <a:spcPts val="780"/>
        </a:spcBef>
        <a:buFont typeface="Arial"/>
        <a:buChar char="•"/>
        <a:defRPr sz="1200" b="1" i="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534777" indent="-178259" algn="l" defTabSz="713032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2pPr>
      <a:lvl3pPr marL="891290" indent="-178259" algn="l" defTabSz="713032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3pPr>
      <a:lvl4pPr marL="1247806" indent="-178259" algn="l" defTabSz="713032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4pPr>
      <a:lvl5pPr marL="1604323" indent="-178259" algn="l" defTabSz="713032" rtl="0" eaLnBrk="1" latinLnBrk="0" hangingPunct="1">
        <a:lnSpc>
          <a:spcPct val="100000"/>
        </a:lnSpc>
        <a:spcBef>
          <a:spcPts val="390"/>
        </a:spcBef>
        <a:buFont typeface="Arial"/>
        <a:buChar char="•"/>
        <a:defRPr sz="1200" b="0" i="0" kern="1200">
          <a:solidFill>
            <a:schemeClr val="accent3"/>
          </a:solidFill>
          <a:latin typeface="+mn-lt"/>
          <a:ea typeface="Arial" charset="0"/>
          <a:cs typeface="Arial" charset="0"/>
        </a:defRPr>
      </a:lvl5pPr>
      <a:lvl6pPr marL="1960840" indent="-178259" algn="l" defTabSz="71303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357" indent="-178259" algn="l" defTabSz="71303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871" indent="-178259" algn="l" defTabSz="71303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388" indent="-178259" algn="l" defTabSz="713032" rtl="0" eaLnBrk="1" latinLnBrk="0" hangingPunct="1">
        <a:lnSpc>
          <a:spcPct val="90000"/>
        </a:lnSpc>
        <a:spcBef>
          <a:spcPts val="39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18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032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548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065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582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099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612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130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7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7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7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7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7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7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7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7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7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7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7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7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7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7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7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7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7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7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7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7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7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7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7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7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7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7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7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7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7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7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7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7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7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7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7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7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7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7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72.xml"/><Relationship Id="rId5" Type="http://schemas.openxmlformats.org/officeDocument/2006/relationships/image" Target="../media/image85.emf"/><Relationship Id="rId4" Type="http://schemas.openxmlformats.org/officeDocument/2006/relationships/image" Target="../media/image9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7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7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7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7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7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7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7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7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7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7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7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7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7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7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7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7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7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7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7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7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7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7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emf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A2BBD2-F738-1344-90AD-493FE2ABEB88}"/>
              </a:ext>
            </a:extLst>
          </p:cNvPr>
          <p:cNvGrpSpPr/>
          <p:nvPr/>
        </p:nvGrpSpPr>
        <p:grpSpPr>
          <a:xfrm>
            <a:off x="1571048" y="3458499"/>
            <a:ext cx="5782643" cy="884278"/>
            <a:chOff x="177503" y="2968902"/>
            <a:chExt cx="11085753" cy="15257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3F8CE1-2E62-484D-A884-6346F8A24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503" y="3049688"/>
              <a:ext cx="2683534" cy="13641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98EB6E-3028-6B4B-A1EF-32C901EB9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1052" y="3087340"/>
              <a:ext cx="2535395" cy="12888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92CF88-497C-CC4E-A561-2E47535A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6462" y="3087340"/>
              <a:ext cx="2535395" cy="12888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C38A49-0777-2E4F-83A6-AE93E40E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873" y="2968902"/>
              <a:ext cx="3001383" cy="1525703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2BB4-6478-624E-9BD9-BFE78F045F9C}"/>
              </a:ext>
            </a:extLst>
          </p:cNvPr>
          <p:cNvSpPr/>
          <p:nvPr/>
        </p:nvSpPr>
        <p:spPr>
          <a:xfrm>
            <a:off x="2125966" y="1817172"/>
            <a:ext cx="4892133" cy="1026067"/>
          </a:xfrm>
          <a:prstGeom prst="rect">
            <a:avLst/>
          </a:prstGeom>
        </p:spPr>
        <p:txBody>
          <a:bodyPr wrap="none" lIns="71259" tIns="35632" rIns="71259" bIns="35632">
            <a:spAutoFit/>
          </a:bodyPr>
          <a:lstStyle/>
          <a:p>
            <a:pPr algn="ctr" defTabSz="712606"/>
            <a:r>
              <a:rPr lang="en-US" sz="31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Guide</a:t>
            </a:r>
          </a:p>
          <a:p>
            <a:pPr algn="ctr" defTabSz="712606"/>
            <a:r>
              <a:rPr lang="en-US" sz="31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Portal Onboarding HIMBARA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E7E326-756E-1546-B6C9-B0C5675F46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191" y="4571560"/>
            <a:ext cx="686726" cy="6057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D70C50-721B-2848-9270-7F675565BA2B}"/>
              </a:ext>
            </a:extLst>
          </p:cNvPr>
          <p:cNvSpPr txBox="1"/>
          <p:nvPr/>
        </p:nvSpPr>
        <p:spPr>
          <a:xfrm>
            <a:off x="3606604" y="4810959"/>
            <a:ext cx="913351" cy="210459"/>
          </a:xfrm>
          <a:prstGeom prst="rect">
            <a:avLst/>
          </a:prstGeom>
          <a:noFill/>
        </p:spPr>
        <p:txBody>
          <a:bodyPr wrap="none" lIns="71259" tIns="35632" rIns="71259" bIns="35632" rtlCol="0">
            <a:spAutoFit/>
          </a:bodyPr>
          <a:lstStyle/>
          <a:p>
            <a:pPr algn="r" defTabSz="712606"/>
            <a:r>
              <a:rPr 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Organized by</a:t>
            </a:r>
          </a:p>
        </p:txBody>
      </p:sp>
    </p:spTree>
    <p:extLst>
      <p:ext uri="{BB962C8B-B14F-4D97-AF65-F5344CB8AC3E}">
        <p14:creationId xmlns:p14="http://schemas.microsoft.com/office/powerpoint/2010/main" val="282220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477B7-DEB1-4DF3-8EED-4A5CBDFD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BB15D-DB3C-4FFF-B202-29D0E10A7CCF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Merchant Official: Tab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field-field data Merchant Official.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5E6C8-CCEE-4314-A6AF-88AD7A554200}"/>
              </a:ext>
            </a:extLst>
          </p:cNvPr>
          <p:cNvSpPr/>
          <p:nvPr/>
        </p:nvSpPr>
        <p:spPr>
          <a:xfrm>
            <a:off x="2461844" y="3212121"/>
            <a:ext cx="562710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BC25D-D2B3-4B57-B9C7-CFD9FE6B4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7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6B200-259A-4F79-9358-D73D4DEB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DD21C-51B5-4314-A88F-27B036412D38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Owner: Tab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field-field data Owner Merchant.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960A7F-CE59-47E9-B6E5-C393329FD337}"/>
              </a:ext>
            </a:extLst>
          </p:cNvPr>
          <p:cNvSpPr/>
          <p:nvPr/>
        </p:nvSpPr>
        <p:spPr>
          <a:xfrm>
            <a:off x="2977661" y="3212120"/>
            <a:ext cx="320432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A7E84-16FB-4EA8-8134-030F969878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9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7610A-FA5E-41D1-962B-C678EB61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8A2ED6-5890-4AAC-87A7-5CFB45E3E488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Other: Tab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field-field detail &amp; setting Merchant.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5417F-B7AF-4782-A9F1-90037AA4CDF4}"/>
              </a:ext>
            </a:extLst>
          </p:cNvPr>
          <p:cNvSpPr/>
          <p:nvPr/>
        </p:nvSpPr>
        <p:spPr>
          <a:xfrm>
            <a:off x="3243385" y="2071077"/>
            <a:ext cx="336062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37BE8-8D8A-4DAB-A183-17D4B6C5A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76A20-9455-4EC1-A1BE-F9FB7859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388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831FE-160E-4CCE-A20F-E11CBBC8C256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Other: Tab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field-field detail &amp; setting Merchant.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052AE-782F-4B40-A1D1-1DDA698FC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37239-6021-4430-ABFE-C789E664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C8CE95-5DFA-4B92-85D9-23126CB73F7E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Pickup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Assign To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User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pekerjaan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A9F32-D412-40CC-A9EF-4AF1D984E212}"/>
              </a:ext>
            </a:extLst>
          </p:cNvPr>
          <p:cNvSpPr/>
          <p:nvPr/>
        </p:nvSpPr>
        <p:spPr>
          <a:xfrm>
            <a:off x="3399692" y="2610338"/>
            <a:ext cx="367324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61A9C-09A9-43F8-B14F-C72AAD8B2C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C58A8-B5EB-4203-93AD-E64B41B0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A028E-58F4-42E1-85B4-E4E1ABE2D7F4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Pickup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User.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Pickup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berubah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2532D-7564-4802-B55C-99187B6A9204}"/>
              </a:ext>
            </a:extLst>
          </p:cNvPr>
          <p:cNvSpPr/>
          <p:nvPr/>
        </p:nvSpPr>
        <p:spPr>
          <a:xfrm>
            <a:off x="4751752" y="1430215"/>
            <a:ext cx="1484925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E2EF2A-7F36-423B-BFCD-4FBCB904C871}"/>
              </a:ext>
            </a:extLst>
          </p:cNvPr>
          <p:cNvSpPr/>
          <p:nvPr/>
        </p:nvSpPr>
        <p:spPr>
          <a:xfrm>
            <a:off x="3771022" y="2602523"/>
            <a:ext cx="355501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CFEE5-6D61-43CA-858E-64A8F934B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E478A-6243-41B9-B2C4-E346291E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75"/>
            <a:ext cx="9144000" cy="3905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19FF1D-8EE5-43E1-9D81-F0B30480BE9B}"/>
              </a:ext>
            </a:extLst>
          </p:cNvPr>
          <p:cNvSpPr/>
          <p:nvPr/>
        </p:nvSpPr>
        <p:spPr>
          <a:xfrm>
            <a:off x="3618522" y="2180492"/>
            <a:ext cx="1813170" cy="135206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83F74-7374-4390-8BCD-925526A66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45EC8-0A64-46DB-89F8-7D2C397B635D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“Action”.</a:t>
            </a:r>
            <a:b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muncul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pop up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Result: Submit,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Comments (mandatory),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1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EFF98-FC35-4A8E-A7BD-54DE1AAC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55C098-3B60-416C-83C5-255663E2B0E3}"/>
              </a:ext>
            </a:extLst>
          </p:cNvPr>
          <p:cNvSpPr/>
          <p:nvPr/>
        </p:nvSpPr>
        <p:spPr>
          <a:xfrm>
            <a:off x="1047259" y="2102337"/>
            <a:ext cx="6674341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E9C48-25DD-4A2A-AAE5-76DAD6BDD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CEBAC2-F031-4DE7-8AF5-D7C25DC1663E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berikutnya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pengecekan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Tim Quality Assurance (QAM)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48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Login User MA-Quality Assurance (QAM)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57482-5E23-45AA-8853-A56FB3F147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84E6F-AB6C-486E-965C-E8C2A8FC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81"/>
            <a:ext cx="9144000" cy="419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8A411-3C6B-4C9E-AEC4-86AE5200F383}"/>
              </a:ext>
            </a:extLst>
          </p:cNvPr>
          <p:cNvSpPr txBox="1"/>
          <p:nvPr/>
        </p:nvSpPr>
        <p:spPr>
          <a:xfrm>
            <a:off x="0" y="51301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763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MA-Quality Assurance (QAM)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8EFB3-2905-44D8-B817-7A1B1AD0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1E2DF7-3A91-4AB4-8FD0-6B0DB6CDA310}"/>
              </a:ext>
            </a:extLst>
          </p:cNvPr>
          <p:cNvSpPr/>
          <p:nvPr/>
        </p:nvSpPr>
        <p:spPr>
          <a:xfrm>
            <a:off x="0" y="2094523"/>
            <a:ext cx="1086338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17FEE-C715-43BC-A527-8554E88886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764AB-7C97-41EA-8F39-6378F3909690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pengecekan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Tim Quality Assurance (QAM).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Alur Proses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Onboarding Portal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1269D37-335D-81A1-1832-D952F72C8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773438"/>
              </p:ext>
            </p:extLst>
          </p:nvPr>
        </p:nvGraphicFramePr>
        <p:xfrm>
          <a:off x="332154" y="1017174"/>
          <a:ext cx="8479692" cy="438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923">
                  <a:extLst>
                    <a:ext uri="{9D8B030D-6E8A-4147-A177-3AD203B41FA5}">
                      <a16:colId xmlns:a16="http://schemas.microsoft.com/office/drawing/2014/main" val="1196617423"/>
                    </a:ext>
                  </a:extLst>
                </a:gridCol>
                <a:gridCol w="2119923">
                  <a:extLst>
                    <a:ext uri="{9D8B030D-6E8A-4147-A177-3AD203B41FA5}">
                      <a16:colId xmlns:a16="http://schemas.microsoft.com/office/drawing/2014/main" val="3975348915"/>
                    </a:ext>
                  </a:extLst>
                </a:gridCol>
                <a:gridCol w="2119923">
                  <a:extLst>
                    <a:ext uri="{9D8B030D-6E8A-4147-A177-3AD203B41FA5}">
                      <a16:colId xmlns:a16="http://schemas.microsoft.com/office/drawing/2014/main" val="4164067350"/>
                    </a:ext>
                  </a:extLst>
                </a:gridCol>
                <a:gridCol w="2119923">
                  <a:extLst>
                    <a:ext uri="{9D8B030D-6E8A-4147-A177-3AD203B41FA5}">
                      <a16:colId xmlns:a16="http://schemas.microsoft.com/office/drawing/2014/main" val="236012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MARKETING YOKKE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MERCHANT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OPERASIONAL YOKKE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BANK</a:t>
                      </a:r>
                      <a:endParaRPr lang="en-ID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235299"/>
                  </a:ext>
                </a:extLst>
              </a:tr>
              <a:tr h="4012417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19113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26CB7F0-C919-D9C8-A9BF-B5BB4E39439F}"/>
              </a:ext>
            </a:extLst>
          </p:cNvPr>
          <p:cNvSpPr/>
          <p:nvPr/>
        </p:nvSpPr>
        <p:spPr>
          <a:xfrm>
            <a:off x="617415" y="1555262"/>
            <a:ext cx="1520091" cy="5314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Penawaran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ke</a:t>
            </a:r>
            <a:r>
              <a:rPr lang="en-US" sz="1000" dirty="0">
                <a:solidFill>
                  <a:schemeClr val="tx1"/>
                </a:solidFill>
              </a:rPr>
              <a:t> Merchant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F3A49-A1C4-F083-3C38-F58D249FF75C}"/>
              </a:ext>
            </a:extLst>
          </p:cNvPr>
          <p:cNvSpPr/>
          <p:nvPr/>
        </p:nvSpPr>
        <p:spPr>
          <a:xfrm>
            <a:off x="2723662" y="1555262"/>
            <a:ext cx="1520091" cy="5314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Menerima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Penjelasan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Penawaran</a:t>
            </a:r>
            <a:endParaRPr lang="en-ID" sz="10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400FC4-14DD-D59B-88FD-8C514BADF397}"/>
              </a:ext>
            </a:extLst>
          </p:cNvPr>
          <p:cNvGrpSpPr/>
          <p:nvPr/>
        </p:nvGrpSpPr>
        <p:grpSpPr>
          <a:xfrm>
            <a:off x="3150576" y="2261379"/>
            <a:ext cx="666262" cy="601785"/>
            <a:chOff x="3150576" y="2323903"/>
            <a:chExt cx="666262" cy="601785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B4637638-0F92-369F-FD9F-AB82696BB533}"/>
                </a:ext>
              </a:extLst>
            </p:cNvPr>
            <p:cNvSpPr/>
            <p:nvPr/>
          </p:nvSpPr>
          <p:spPr>
            <a:xfrm>
              <a:off x="3150576" y="2323903"/>
              <a:ext cx="666262" cy="601785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5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43B7B3-D1AE-FDB1-C209-DDA845DE09C3}"/>
                </a:ext>
              </a:extLst>
            </p:cNvPr>
            <p:cNvSpPr/>
            <p:nvPr/>
          </p:nvSpPr>
          <p:spPr>
            <a:xfrm>
              <a:off x="3150576" y="2512742"/>
              <a:ext cx="666262" cy="2241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Tertarik</a:t>
              </a:r>
              <a:r>
                <a:rPr lang="en-US" sz="800" dirty="0">
                  <a:solidFill>
                    <a:schemeClr val="tx1"/>
                  </a:solidFill>
                </a:rPr>
                <a:t>?</a:t>
              </a:r>
              <a:endParaRPr lang="en-ID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49710F8F-F6D9-719A-5542-3FAF58C7BFDD}"/>
              </a:ext>
            </a:extLst>
          </p:cNvPr>
          <p:cNvSpPr/>
          <p:nvPr/>
        </p:nvSpPr>
        <p:spPr>
          <a:xfrm>
            <a:off x="3060699" y="3020743"/>
            <a:ext cx="846016" cy="32932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Selesai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530EC8-C5FB-17C5-FB36-3D1F7FD01CF6}"/>
              </a:ext>
            </a:extLst>
          </p:cNvPr>
          <p:cNvSpPr/>
          <p:nvPr/>
        </p:nvSpPr>
        <p:spPr>
          <a:xfrm>
            <a:off x="617415" y="2296548"/>
            <a:ext cx="1520091" cy="5314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Registrasi</a:t>
            </a:r>
            <a:r>
              <a:rPr lang="en-US" sz="1000" dirty="0">
                <a:solidFill>
                  <a:schemeClr val="tx1"/>
                </a:solidFill>
              </a:rPr>
              <a:t> Awal di Portal (</a:t>
            </a:r>
            <a:r>
              <a:rPr lang="en-US" sz="1000" dirty="0" err="1">
                <a:solidFill>
                  <a:schemeClr val="tx1"/>
                </a:solidFill>
              </a:rPr>
              <a:t>Dokumen</a:t>
            </a:r>
            <a:r>
              <a:rPr lang="en-US" sz="1000" dirty="0">
                <a:solidFill>
                  <a:schemeClr val="tx1"/>
                </a:solidFill>
              </a:rPr>
              <a:t> dan Mandatory Data)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E18F74-69E9-DB61-95AB-8EBD1A1D282D}"/>
              </a:ext>
            </a:extLst>
          </p:cNvPr>
          <p:cNvSpPr/>
          <p:nvPr/>
        </p:nvSpPr>
        <p:spPr>
          <a:xfrm>
            <a:off x="4872892" y="3902608"/>
            <a:ext cx="1520091" cy="5314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Registrasi</a:t>
            </a:r>
            <a:r>
              <a:rPr lang="en-US" sz="1000" dirty="0">
                <a:solidFill>
                  <a:schemeClr val="tx1"/>
                </a:solidFill>
              </a:rPr>
              <a:t> &amp; </a:t>
            </a:r>
            <a:r>
              <a:rPr lang="en-US" sz="1000" dirty="0" err="1">
                <a:solidFill>
                  <a:schemeClr val="tx1"/>
                </a:solidFill>
              </a:rPr>
              <a:t>Pemeriksaan</a:t>
            </a:r>
            <a:r>
              <a:rPr lang="en-US" sz="1000" dirty="0">
                <a:solidFill>
                  <a:schemeClr val="tx1"/>
                </a:solidFill>
              </a:rPr>
              <a:t> Data dan Merchant Analyst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4FFFD2-D83B-0FB4-27A7-62BADB769502}"/>
              </a:ext>
            </a:extLst>
          </p:cNvPr>
          <p:cNvSpPr/>
          <p:nvPr/>
        </p:nvSpPr>
        <p:spPr>
          <a:xfrm>
            <a:off x="7019611" y="3902608"/>
            <a:ext cx="1520091" cy="5314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Registrasi</a:t>
            </a:r>
            <a:r>
              <a:rPr lang="en-US" sz="1000" dirty="0">
                <a:solidFill>
                  <a:schemeClr val="tx1"/>
                </a:solidFill>
              </a:rPr>
              <a:t> &amp; </a:t>
            </a:r>
            <a:r>
              <a:rPr lang="en-US" sz="1000" dirty="0" err="1">
                <a:solidFill>
                  <a:schemeClr val="tx1"/>
                </a:solidFill>
              </a:rPr>
              <a:t>Pemeriksaan</a:t>
            </a:r>
            <a:r>
              <a:rPr lang="en-US" sz="1000" dirty="0">
                <a:solidFill>
                  <a:schemeClr val="tx1"/>
                </a:solidFill>
              </a:rPr>
              <a:t> Data dan Merchant Analyst</a:t>
            </a:r>
            <a:endParaRPr lang="en-ID" sz="1000" dirty="0">
              <a:solidFill>
                <a:schemeClr val="tx1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FAFEA94-5850-5CF3-9CAD-2B3CE2619C5C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2455008" y="1750446"/>
            <a:ext cx="1340337" cy="34954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E70D91-7E1C-0320-F47B-3D8398A2BB2E}"/>
              </a:ext>
            </a:extLst>
          </p:cNvPr>
          <p:cNvCxnSpPr>
            <a:endCxn id="8" idx="1"/>
          </p:cNvCxnSpPr>
          <p:nvPr/>
        </p:nvCxnSpPr>
        <p:spPr>
          <a:xfrm>
            <a:off x="2137506" y="1820984"/>
            <a:ext cx="5861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1DCDF5-252E-62F7-DCF9-4F215C63C834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3483707" y="2086708"/>
            <a:ext cx="1" cy="17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C210C8-E669-5FA9-E730-2BA838F1F4BD}"/>
              </a:ext>
            </a:extLst>
          </p:cNvPr>
          <p:cNvCxnSpPr>
            <a:cxnSpLocks/>
            <a:stCxn id="6" idx="1"/>
            <a:endCxn id="14" idx="3"/>
          </p:cNvCxnSpPr>
          <p:nvPr/>
        </p:nvCxnSpPr>
        <p:spPr>
          <a:xfrm flipH="1" flipV="1">
            <a:off x="2137506" y="2562271"/>
            <a:ext cx="10130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3630A1-A5EE-5951-06C3-70E5FE57400B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3483707" y="2863164"/>
            <a:ext cx="0" cy="157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0DE5BD8-456C-C565-6651-12E824C94FA6}"/>
              </a:ext>
            </a:extLst>
          </p:cNvPr>
          <p:cNvSpPr/>
          <p:nvPr/>
        </p:nvSpPr>
        <p:spPr>
          <a:xfrm>
            <a:off x="2723662" y="3434668"/>
            <a:ext cx="1520091" cy="5314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Proses Tanda </a:t>
            </a:r>
            <a:r>
              <a:rPr lang="en-US" sz="1000" dirty="0" err="1">
                <a:solidFill>
                  <a:schemeClr val="tx1"/>
                </a:solidFill>
              </a:rPr>
              <a:t>Tangan</a:t>
            </a:r>
            <a:r>
              <a:rPr lang="en-US" sz="1000" dirty="0">
                <a:solidFill>
                  <a:schemeClr val="tx1"/>
                </a:solidFill>
              </a:rPr>
              <a:t> Digital “</a:t>
            </a:r>
            <a:r>
              <a:rPr lang="en-US" sz="1000" dirty="0" err="1">
                <a:solidFill>
                  <a:schemeClr val="tx1"/>
                </a:solidFill>
              </a:rPr>
              <a:t>TekenAja</a:t>
            </a:r>
            <a:r>
              <a:rPr lang="en-US" sz="1000" dirty="0">
                <a:solidFill>
                  <a:schemeClr val="tx1"/>
                </a:solidFill>
              </a:rPr>
              <a:t>!”</a:t>
            </a:r>
            <a:endParaRPr lang="en-ID" sz="1000" dirty="0">
              <a:solidFill>
                <a:schemeClr val="tx1"/>
              </a:solidFill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EB29CA3-568C-FEFA-A8E9-E4A7A7854567}"/>
              </a:ext>
            </a:extLst>
          </p:cNvPr>
          <p:cNvCxnSpPr>
            <a:cxnSpLocks/>
            <a:stCxn id="15" idx="0"/>
            <a:endCxn id="33" idx="3"/>
          </p:cNvCxnSpPr>
          <p:nvPr/>
        </p:nvCxnSpPr>
        <p:spPr>
          <a:xfrm rot="16200000" flipV="1">
            <a:off x="4837238" y="3106907"/>
            <a:ext cx="202217" cy="138918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CDC8E2-BEA3-C8B7-2EDD-7A36B687798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392983" y="4168331"/>
            <a:ext cx="6266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F189946-E23B-E364-EE75-21B2995EB886}"/>
              </a:ext>
            </a:extLst>
          </p:cNvPr>
          <p:cNvSpPr/>
          <p:nvPr/>
        </p:nvSpPr>
        <p:spPr>
          <a:xfrm>
            <a:off x="7019610" y="2787987"/>
            <a:ext cx="1520091" cy="5314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Proses Tanda </a:t>
            </a:r>
            <a:r>
              <a:rPr lang="en-US" sz="1000" dirty="0" err="1">
                <a:solidFill>
                  <a:schemeClr val="tx1"/>
                </a:solidFill>
              </a:rPr>
              <a:t>Tangan</a:t>
            </a:r>
            <a:r>
              <a:rPr lang="en-US" sz="1000" dirty="0">
                <a:solidFill>
                  <a:schemeClr val="tx1"/>
                </a:solidFill>
              </a:rPr>
              <a:t> Digital “</a:t>
            </a:r>
            <a:r>
              <a:rPr lang="en-US" sz="1000" dirty="0" err="1">
                <a:solidFill>
                  <a:schemeClr val="tx1"/>
                </a:solidFill>
              </a:rPr>
              <a:t>TekenAja</a:t>
            </a:r>
            <a:r>
              <a:rPr lang="en-US" sz="1000" dirty="0">
                <a:solidFill>
                  <a:schemeClr val="tx1"/>
                </a:solidFill>
              </a:rPr>
              <a:t>!”</a:t>
            </a:r>
            <a:endParaRPr lang="en-ID" sz="10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612ED8-4CB2-C7D0-3DBA-6DC0D7ECEA30}"/>
              </a:ext>
            </a:extLst>
          </p:cNvPr>
          <p:cNvCxnSpPr>
            <a:cxnSpLocks/>
            <a:stCxn id="16" idx="0"/>
            <a:endCxn id="40" idx="2"/>
          </p:cNvCxnSpPr>
          <p:nvPr/>
        </p:nvCxnSpPr>
        <p:spPr>
          <a:xfrm flipH="1" flipV="1">
            <a:off x="7779656" y="3319433"/>
            <a:ext cx="1" cy="5831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0BDB07D-6CC2-90F1-9797-98C2F20C1625}"/>
              </a:ext>
            </a:extLst>
          </p:cNvPr>
          <p:cNvSpPr/>
          <p:nvPr/>
        </p:nvSpPr>
        <p:spPr>
          <a:xfrm>
            <a:off x="4872891" y="4650342"/>
            <a:ext cx="1520091" cy="5314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Preparasi</a:t>
            </a:r>
            <a:r>
              <a:rPr lang="en-US" sz="1000" dirty="0">
                <a:solidFill>
                  <a:schemeClr val="tx1"/>
                </a:solidFill>
              </a:rPr>
              <a:t> dan </a:t>
            </a:r>
            <a:r>
              <a:rPr lang="en-US" sz="1000" dirty="0" err="1">
                <a:solidFill>
                  <a:schemeClr val="tx1"/>
                </a:solidFill>
              </a:rPr>
              <a:t>Pemasangan</a:t>
            </a:r>
            <a:r>
              <a:rPr lang="en-US" sz="1000" dirty="0">
                <a:solidFill>
                  <a:schemeClr val="tx1"/>
                </a:solidFill>
              </a:rPr>
              <a:t> EDC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47853E-DB9C-51FA-5217-8C79588D433E}"/>
              </a:ext>
            </a:extLst>
          </p:cNvPr>
          <p:cNvSpPr/>
          <p:nvPr/>
        </p:nvSpPr>
        <p:spPr>
          <a:xfrm>
            <a:off x="3060699" y="4750573"/>
            <a:ext cx="846016" cy="32932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Selesai</a:t>
            </a:r>
            <a:endParaRPr lang="en-ID" sz="10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5359A7D-955E-E1BF-2C79-A670D76B23BE}"/>
              </a:ext>
            </a:extLst>
          </p:cNvPr>
          <p:cNvCxnSpPr>
            <a:cxnSpLocks/>
            <a:stCxn id="44" idx="1"/>
            <a:endCxn id="46" idx="6"/>
          </p:cNvCxnSpPr>
          <p:nvPr/>
        </p:nvCxnSpPr>
        <p:spPr>
          <a:xfrm flipH="1" flipV="1">
            <a:off x="3906715" y="4915234"/>
            <a:ext cx="966176" cy="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8B1A44C-D0EB-AB3C-67C7-B973E71792E7}"/>
              </a:ext>
            </a:extLst>
          </p:cNvPr>
          <p:cNvCxnSpPr>
            <a:cxnSpLocks/>
            <a:stCxn id="16" idx="2"/>
            <a:endCxn id="44" idx="3"/>
          </p:cNvCxnSpPr>
          <p:nvPr/>
        </p:nvCxnSpPr>
        <p:spPr>
          <a:xfrm rot="5400000">
            <a:off x="6845315" y="3981722"/>
            <a:ext cx="482011" cy="13866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itle 6">
            <a:extLst>
              <a:ext uri="{FF2B5EF4-FFF2-40B4-BE49-F238E27FC236}">
                <a16:creationId xmlns:a16="http://schemas.microsoft.com/office/drawing/2014/main" id="{71C8CFEF-7D9E-3B67-542D-5F0F91D37E5E}"/>
              </a:ext>
            </a:extLst>
          </p:cNvPr>
          <p:cNvSpPr txBox="1">
            <a:spLocks/>
          </p:cNvSpPr>
          <p:nvPr/>
        </p:nvSpPr>
        <p:spPr>
          <a:xfrm>
            <a:off x="4626219" y="3343709"/>
            <a:ext cx="1253391" cy="260785"/>
          </a:xfrm>
          <a:prstGeom prst="rect">
            <a:avLst/>
          </a:prstGeom>
        </p:spPr>
        <p:txBody>
          <a:bodyPr vert="horz" lIns="91375" tIns="45687" rIns="91375" bIns="45687"/>
          <a:lstStyle>
            <a:lvl1pPr algn="l" defTabSz="712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Berdasarkan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E-Mail Owner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Terdaftar</a:t>
            </a:r>
            <a:endParaRPr lang="en-ID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itle 6">
            <a:extLst>
              <a:ext uri="{FF2B5EF4-FFF2-40B4-BE49-F238E27FC236}">
                <a16:creationId xmlns:a16="http://schemas.microsoft.com/office/drawing/2014/main" id="{4C5FFB71-F534-F466-6DED-9A8A2603CA30}"/>
              </a:ext>
            </a:extLst>
          </p:cNvPr>
          <p:cNvSpPr txBox="1">
            <a:spLocks/>
          </p:cNvSpPr>
          <p:nvPr/>
        </p:nvSpPr>
        <p:spPr>
          <a:xfrm>
            <a:off x="7757432" y="4572010"/>
            <a:ext cx="927592" cy="357125"/>
          </a:xfrm>
          <a:prstGeom prst="rect">
            <a:avLst/>
          </a:prstGeom>
        </p:spPr>
        <p:txBody>
          <a:bodyPr vert="horz" lIns="91375" tIns="45687" rIns="91375" bIns="45687"/>
          <a:lstStyle>
            <a:lvl1pPr algn="l" defTabSz="712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Bank Approve</a:t>
            </a:r>
            <a:endParaRPr lang="en-ID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itle 6">
            <a:extLst>
              <a:ext uri="{FF2B5EF4-FFF2-40B4-BE49-F238E27FC236}">
                <a16:creationId xmlns:a16="http://schemas.microsoft.com/office/drawing/2014/main" id="{9E42D822-BD19-EBA2-2372-7352EC57EC26}"/>
              </a:ext>
            </a:extLst>
          </p:cNvPr>
          <p:cNvSpPr txBox="1">
            <a:spLocks/>
          </p:cNvSpPr>
          <p:nvPr/>
        </p:nvSpPr>
        <p:spPr>
          <a:xfrm>
            <a:off x="7766540" y="3474101"/>
            <a:ext cx="927592" cy="357125"/>
          </a:xfrm>
          <a:prstGeom prst="rect">
            <a:avLst/>
          </a:prstGeom>
        </p:spPr>
        <p:txBody>
          <a:bodyPr vert="horz" lIns="91375" tIns="45687" rIns="91375" bIns="45687"/>
          <a:lstStyle>
            <a:lvl1pPr algn="l" defTabSz="712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 Bank Approve</a:t>
            </a:r>
            <a:endParaRPr lang="en-ID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527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79E48-C27B-46DE-9221-3493F721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112"/>
            <a:ext cx="9144000" cy="3914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E3A199-3B52-42A7-9488-13AF485A6C06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Document: Tab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upload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 (Company Type) Merchant,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pengecekan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kesesuaian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Mandatory Documents 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Upload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ketentuan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Upload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 SID BI &amp; Blacklist,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Upload.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76CB2-2FA3-4509-A45E-D4A569319367}"/>
              </a:ext>
            </a:extLst>
          </p:cNvPr>
          <p:cNvSpPr/>
          <p:nvPr/>
        </p:nvSpPr>
        <p:spPr>
          <a:xfrm>
            <a:off x="1266091" y="3368430"/>
            <a:ext cx="437663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0CE85-F381-48EE-ADE8-4C3FCD0695AE}"/>
              </a:ext>
            </a:extLst>
          </p:cNvPr>
          <p:cNvSpPr/>
          <p:nvPr/>
        </p:nvSpPr>
        <p:spPr>
          <a:xfrm>
            <a:off x="2536091" y="1434122"/>
            <a:ext cx="1434124" cy="160606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B115E4-7787-40C3-AEA1-39C4F57408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8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MA-Quality Assurance (QAM)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96EFC-AB78-4B42-ABC0-95E7ED3A5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112"/>
            <a:ext cx="9144000" cy="3914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2769E1-AF81-47B2-A088-6C206231C77B}"/>
              </a:ext>
            </a:extLst>
          </p:cNvPr>
          <p:cNvSpPr/>
          <p:nvPr/>
        </p:nvSpPr>
        <p:spPr>
          <a:xfrm>
            <a:off x="3767016" y="2594706"/>
            <a:ext cx="367324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1E979-CC65-4073-B0F8-3F11652D2E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CF1363-D862-4583-8FC7-C6AA98205340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“Action”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MA-Quality Assurance (QAM)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1A933-6E01-474A-856D-98FC59BE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1302FB-D6C5-4BC5-8AC0-2628DC1A2FA7}"/>
              </a:ext>
            </a:extLst>
          </p:cNvPr>
          <p:cNvSpPr/>
          <p:nvPr/>
        </p:nvSpPr>
        <p:spPr>
          <a:xfrm>
            <a:off x="3634153" y="2196122"/>
            <a:ext cx="1789724" cy="134424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1E278-D388-490C-A70D-1FAC0E49C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7CBBFB-DBA4-4B43-83B9-FBEB0FDFC127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“Action”,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dan Return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ketidaksesuaian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Login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26559-F858-4680-A932-3B9645DFC4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D1059-3706-483A-9F2B-CCF277D3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81"/>
            <a:ext cx="9144000" cy="419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C9F5BA-566E-4B0E-93AC-8010FF053348}"/>
              </a:ext>
            </a:extLst>
          </p:cNvPr>
          <p:cNvSpPr txBox="1"/>
          <p:nvPr/>
        </p:nvSpPr>
        <p:spPr>
          <a:xfrm>
            <a:off x="0" y="51301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89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5CB09-1AB9-4DB9-AEF3-412D9EFB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198A95-CA74-473D-B0C3-968488356503}"/>
              </a:ext>
            </a:extLst>
          </p:cNvPr>
          <p:cNvSpPr/>
          <p:nvPr/>
        </p:nvSpPr>
        <p:spPr>
          <a:xfrm>
            <a:off x="-34410" y="2094523"/>
            <a:ext cx="1019148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C100A8-DA83-4E91-8863-7DF60B7BA15F}"/>
              </a:ext>
            </a:extLst>
          </p:cNvPr>
          <p:cNvSpPr/>
          <p:nvPr/>
        </p:nvSpPr>
        <p:spPr>
          <a:xfrm>
            <a:off x="1101970" y="1860060"/>
            <a:ext cx="6275753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9082A-FC8A-4369-9288-097C44F5F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118E18-5288-479D-9A5E-0AA13B7B4E8A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Tim Data Entry.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8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4A17E-5EBF-472E-A5B5-FB847096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58B80-FA0D-4A13-AF97-2067D9755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96550-AD19-459C-9EF3-34E36E7D725E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Tim Data Entry,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pengecekan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Tab Document, Bank New/Existing, Merchant, Merchant Official, Owner, Others, dan Member Bank.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07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642B0-61BF-4EF6-9680-42FD915E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57B96B-C93C-4AE7-90B9-0DD062CEE458}"/>
              </a:ext>
            </a:extLst>
          </p:cNvPr>
          <p:cNvSpPr/>
          <p:nvPr/>
        </p:nvSpPr>
        <p:spPr>
          <a:xfrm>
            <a:off x="5376983" y="2771529"/>
            <a:ext cx="508002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255B3-FC93-4A8D-BBF0-F4365D0A45F6}"/>
              </a:ext>
            </a:extLst>
          </p:cNvPr>
          <p:cNvSpPr/>
          <p:nvPr/>
        </p:nvSpPr>
        <p:spPr>
          <a:xfrm>
            <a:off x="2719753" y="3118338"/>
            <a:ext cx="3595078" cy="2788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F7484-5F09-42E2-BF4D-328A20825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73EBF0-A111-4373-98E3-E415D1D753B6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Member Bank: Tab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field-field detail Member Bank.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penambahan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berdasarkan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Tab Bank New/Existing.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45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9AC1C-C171-4FEC-B6E4-BB12035A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75"/>
            <a:ext cx="9144000" cy="3905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FF203-E343-467B-9E91-556FB7B2F9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9CB0E-4F78-4FA1-8EA9-42C99CFC1B4E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Member Bank: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Contoh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field-field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Member Bank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74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450BF-CDDC-4581-938B-C5B23B82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CA2301-140C-4B15-AF2B-0FD8CDB63656}"/>
              </a:ext>
            </a:extLst>
          </p:cNvPr>
          <p:cNvSpPr/>
          <p:nvPr/>
        </p:nvSpPr>
        <p:spPr>
          <a:xfrm>
            <a:off x="2735383" y="3102707"/>
            <a:ext cx="3579448" cy="9300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77DE3-7156-430F-8EEA-10FF426FA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1ED2B5-2C51-4679-9F09-018C0958BC2F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Member Bank: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Contoh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akhir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Member Bank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82604-CB53-4A5E-86A0-494D39E1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112"/>
            <a:ext cx="9144000" cy="3914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D02A51-2FB2-4E6F-B432-8D95FC8B1D5B}"/>
              </a:ext>
            </a:extLst>
          </p:cNvPr>
          <p:cNvSpPr/>
          <p:nvPr/>
        </p:nvSpPr>
        <p:spPr>
          <a:xfrm>
            <a:off x="5853723" y="2771529"/>
            <a:ext cx="320432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802D2-83CC-42C2-952E-2BEEF5F758A0}"/>
              </a:ext>
            </a:extLst>
          </p:cNvPr>
          <p:cNvSpPr/>
          <p:nvPr/>
        </p:nvSpPr>
        <p:spPr>
          <a:xfrm>
            <a:off x="2711937" y="3102707"/>
            <a:ext cx="3587263" cy="35950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6DD70-A079-4B8D-9DB2-239D9B31F1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76D7C-FC79-4DD6-AE16-0839F8CC2185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Terminal: Tab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field-field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Terminal.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Terminal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penambahan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pendaftaran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terminal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66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Login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650D5B-92AF-4051-A3C4-4FC0B5EC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681"/>
            <a:ext cx="9144000" cy="4196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77BC57-325D-4FC1-B486-93E8191964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CC6D0B-AD33-4150-8F16-CBB859705C3A}"/>
              </a:ext>
            </a:extLst>
          </p:cNvPr>
          <p:cNvSpPr txBox="1"/>
          <p:nvPr/>
        </p:nvSpPr>
        <p:spPr>
          <a:xfrm>
            <a:off x="0" y="51301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56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4A45E-6EBB-4C9D-86C4-DF3CE11C7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5402B7-6FA5-47DC-ACF5-4069525BF352}"/>
              </a:ext>
            </a:extLst>
          </p:cNvPr>
          <p:cNvSpPr txBox="1"/>
          <p:nvPr/>
        </p:nvSpPr>
        <p:spPr>
          <a:xfrm>
            <a:off x="0" y="4963130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Terminal: Field-field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Terminal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Tab Member Bank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didaftarkan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selesai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Save,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terbentuk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Terminal per Member Bank.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50D2-59AE-43D3-AE08-AED6DB64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84" y="1004016"/>
            <a:ext cx="8550031" cy="39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66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BE915D-DC79-4B9E-8977-714EA407D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0" y="957126"/>
            <a:ext cx="8550000" cy="395437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85C17-1CAB-41D6-864B-6A8789882B20}"/>
              </a:ext>
            </a:extLst>
          </p:cNvPr>
          <p:cNvSpPr/>
          <p:nvPr/>
        </p:nvSpPr>
        <p:spPr>
          <a:xfrm>
            <a:off x="5298831" y="3438767"/>
            <a:ext cx="1484923" cy="131910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08233-F08A-48DA-B4CE-BDC335AF9A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299C3D-E800-4798-85F2-F1F6168A7388}"/>
              </a:ext>
            </a:extLst>
          </p:cNvPr>
          <p:cNvSpPr txBox="1"/>
          <p:nvPr/>
        </p:nvSpPr>
        <p:spPr>
          <a:xfrm>
            <a:off x="0" y="4905009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Terminal: Hasil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akhir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Terminal,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Fitur per Terminal (TID) per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Feature di masing-masing Terminal dan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Fitur di Tab Feature.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96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03007-CEC8-4604-AEFC-49E452029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494"/>
            <a:ext cx="9144000" cy="3910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3C537-57A0-4FBA-8860-4D6A43985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795BA6-150C-49D0-95C3-D7AAF44A9B98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Feature: Field-field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Feature,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Feature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checklist pada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fitur-fitur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didaftarkan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Jika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Save di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bagian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bawah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halaman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07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98AEC-86DD-4C27-B6D9-2B110BD9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856C95-DEDC-40D3-962E-F05A54FA92CF}"/>
              </a:ext>
            </a:extLst>
          </p:cNvPr>
          <p:cNvSpPr/>
          <p:nvPr/>
        </p:nvSpPr>
        <p:spPr>
          <a:xfrm>
            <a:off x="2735383" y="2493107"/>
            <a:ext cx="2524371" cy="217267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6DFFE-FC1E-48B4-B59C-509C597D8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31F3D-582A-4CB6-B89D-9576948A75D6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Feature: Hasil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akhir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Feature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45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4DA232-7076-4CD4-B6CA-8DA33A3D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9" y="972662"/>
            <a:ext cx="8532000" cy="394161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DE6A28-BC9F-4001-B6F2-68AC80E687EE}"/>
              </a:ext>
            </a:extLst>
          </p:cNvPr>
          <p:cNvSpPr/>
          <p:nvPr/>
        </p:nvSpPr>
        <p:spPr>
          <a:xfrm>
            <a:off x="5486399" y="3521806"/>
            <a:ext cx="953478" cy="23739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AC316-B378-47A9-A52A-AD11F840E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2F7D7-1A03-4C14-8735-AD6502D1C968}"/>
              </a:ext>
            </a:extLst>
          </p:cNvPr>
          <p:cNvSpPr txBox="1"/>
          <p:nvPr/>
        </p:nvSpPr>
        <p:spPr>
          <a:xfrm>
            <a:off x="0" y="491282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Fund Transfer Account: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Fund Transfer Account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Fitur Fund Transfer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terpilih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Tab Feature.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0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C8DEA-2FAA-40B7-A458-C912D7EF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DE6A28-BC9F-4001-B6F2-68AC80E687EE}"/>
              </a:ext>
            </a:extLst>
          </p:cNvPr>
          <p:cNvSpPr/>
          <p:nvPr/>
        </p:nvSpPr>
        <p:spPr>
          <a:xfrm>
            <a:off x="5072183" y="2771529"/>
            <a:ext cx="234463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C4426-580E-478A-840F-1138530A7551}"/>
              </a:ext>
            </a:extLst>
          </p:cNvPr>
          <p:cNvSpPr/>
          <p:nvPr/>
        </p:nvSpPr>
        <p:spPr>
          <a:xfrm>
            <a:off x="2711937" y="3110523"/>
            <a:ext cx="3618525" cy="114104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AC316-B378-47A9-A52A-AD11F840E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2F7D7-1A03-4C14-8735-AD6502D1C968}"/>
              </a:ext>
            </a:extLst>
          </p:cNvPr>
          <p:cNvSpPr txBox="1"/>
          <p:nvPr/>
        </p:nvSpPr>
        <p:spPr>
          <a:xfrm>
            <a:off x="0" y="4912675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MDR: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Penyesuaian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Value MDR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Fitur di masing-masing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</a:p>
          <a:p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45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B7AA68-94B6-4EDA-B964-FB5F57E1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9" y="970443"/>
            <a:ext cx="8532000" cy="39460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DE6A28-BC9F-4001-B6F2-68AC80E687EE}"/>
              </a:ext>
            </a:extLst>
          </p:cNvPr>
          <p:cNvSpPr/>
          <p:nvPr/>
        </p:nvSpPr>
        <p:spPr>
          <a:xfrm>
            <a:off x="6228859" y="3438461"/>
            <a:ext cx="547079" cy="22695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C4426-580E-478A-840F-1138530A7551}"/>
              </a:ext>
            </a:extLst>
          </p:cNvPr>
          <p:cNvSpPr/>
          <p:nvPr/>
        </p:nvSpPr>
        <p:spPr>
          <a:xfrm>
            <a:off x="2016368" y="3665416"/>
            <a:ext cx="4923694" cy="114104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AC316-B378-47A9-A52A-AD11F840E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2F7D7-1A03-4C14-8735-AD6502D1C968}"/>
              </a:ext>
            </a:extLst>
          </p:cNvPr>
          <p:cNvSpPr txBox="1"/>
          <p:nvPr/>
        </p:nvSpPr>
        <p:spPr>
          <a:xfrm>
            <a:off x="0" y="491649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Installment: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Penyesuaian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Value End Date, Minimum Amount,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Persentase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Cicilan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Bunga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Fitur Installment di masing-masing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</a:p>
        </p:txBody>
      </p:sp>
    </p:spTree>
    <p:extLst>
      <p:ext uri="{BB962C8B-B14F-4D97-AF65-F5344CB8AC3E}">
        <p14:creationId xmlns:p14="http://schemas.microsoft.com/office/powerpoint/2010/main" val="21459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795220-0000-4ED2-BC9E-CA036800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0" y="970443"/>
            <a:ext cx="8532000" cy="39460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DE6A28-BC9F-4001-B6F2-68AC80E687EE}"/>
              </a:ext>
            </a:extLst>
          </p:cNvPr>
          <p:cNvSpPr/>
          <p:nvPr/>
        </p:nvSpPr>
        <p:spPr>
          <a:xfrm>
            <a:off x="6103813" y="3309573"/>
            <a:ext cx="367325" cy="21516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C4426-580E-478A-840F-1138530A7551}"/>
              </a:ext>
            </a:extLst>
          </p:cNvPr>
          <p:cNvSpPr/>
          <p:nvPr/>
        </p:nvSpPr>
        <p:spPr>
          <a:xfrm>
            <a:off x="2055445" y="3524737"/>
            <a:ext cx="4939324" cy="12895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AC316-B378-47A9-A52A-AD11F840E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2F7D7-1A03-4C14-8735-AD6502D1C968}"/>
              </a:ext>
            </a:extLst>
          </p:cNvPr>
          <p:cNvSpPr txBox="1"/>
          <p:nvPr/>
        </p:nvSpPr>
        <p:spPr>
          <a:xfrm>
            <a:off x="0" y="4959718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QRIS: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Penyesuaian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Value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Fitur QRIS Domestic di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ceklis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Tab Feature.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9BD1F-6506-4065-B9B2-AEDEC179C073}"/>
              </a:ext>
            </a:extLst>
          </p:cNvPr>
          <p:cNvSpPr/>
          <p:nvPr/>
        </p:nvSpPr>
        <p:spPr>
          <a:xfrm>
            <a:off x="3513012" y="3086594"/>
            <a:ext cx="433758" cy="21516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923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C06368-B64E-450C-A5DD-27EDE959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7" y="1064073"/>
            <a:ext cx="8532000" cy="39549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MP-Data Entry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DE6A28-BC9F-4001-B6F2-68AC80E687EE}"/>
              </a:ext>
            </a:extLst>
          </p:cNvPr>
          <p:cNvSpPr/>
          <p:nvPr/>
        </p:nvSpPr>
        <p:spPr>
          <a:xfrm>
            <a:off x="3266828" y="2811357"/>
            <a:ext cx="2086710" cy="116667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AC316-B378-47A9-A52A-AD11F840E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2F7D7-1A03-4C14-8735-AD6502D1C968}"/>
              </a:ext>
            </a:extLst>
          </p:cNvPr>
          <p:cNvSpPr txBox="1"/>
          <p:nvPr/>
        </p:nvSpPr>
        <p:spPr>
          <a:xfrm>
            <a:off x="0" y="4959718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“Action”,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dan Return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ketidaksesuaian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26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Login User MP-Application Check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E70FA-A176-43D6-BC4E-9A0CDD56A4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7F6EF0-E64A-4A9A-954F-1687B871F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81"/>
            <a:ext cx="9144000" cy="419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0E75AC-35C2-4479-B883-41A8A4E741D3}"/>
              </a:ext>
            </a:extLst>
          </p:cNvPr>
          <p:cNvSpPr txBox="1"/>
          <p:nvPr/>
        </p:nvSpPr>
        <p:spPr>
          <a:xfrm>
            <a:off x="0" y="51301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18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C831C-FEDA-4661-908A-96C4675F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5A2A73-E844-46B9-90D8-DD463EC9410C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Menu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Registratsi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Baru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A064E3-EAEC-467B-98EE-8F720092332B}"/>
              </a:ext>
            </a:extLst>
          </p:cNvPr>
          <p:cNvSpPr/>
          <p:nvPr/>
        </p:nvSpPr>
        <p:spPr>
          <a:xfrm>
            <a:off x="15630" y="2849685"/>
            <a:ext cx="1125415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E1930-280A-41FF-90AD-606956189C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B074D-40E2-956B-087A-72330ED93465}"/>
              </a:ext>
            </a:extLst>
          </p:cNvPr>
          <p:cNvSpPr txBox="1"/>
          <p:nvPr/>
        </p:nvSpPr>
        <p:spPr>
          <a:xfrm>
            <a:off x="5001846" y="2013217"/>
            <a:ext cx="4071816" cy="938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LHF		: Merchant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Khusus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Himbara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(Minimal 2 Bank)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LHF	: Merchant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Umum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Himbara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(Minimal 2 Bank)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REGULER	: Merchant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Reguler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dibatasi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Bank-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QRIS		: Merchant QRIS Static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74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MP-Application Check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93AF7-3575-47CE-B593-E776D1AA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A4D92E-9742-4946-B613-317F2EB3F622}"/>
              </a:ext>
            </a:extLst>
          </p:cNvPr>
          <p:cNvSpPr/>
          <p:nvPr/>
        </p:nvSpPr>
        <p:spPr>
          <a:xfrm>
            <a:off x="0" y="2094523"/>
            <a:ext cx="930031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3C290-87F3-4F55-82C9-A2CB5F0C0C5D}"/>
              </a:ext>
            </a:extLst>
          </p:cNvPr>
          <p:cNvSpPr/>
          <p:nvPr/>
        </p:nvSpPr>
        <p:spPr>
          <a:xfrm>
            <a:off x="1070708" y="1867875"/>
            <a:ext cx="6260123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A7CBE-310D-4E35-91D9-93061F4AFE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1DF5-0A61-407F-90BB-C375774E2E2D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Tim Application Check.</a:t>
            </a:r>
            <a:b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1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MP-Application Check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62FB8-C30C-4E36-9DA7-F5E0669607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9B170C-431D-4058-B839-0FEFC739C3A3}"/>
              </a:ext>
            </a:extLst>
          </p:cNvPr>
          <p:cNvSpPr txBox="1"/>
          <p:nvPr/>
        </p:nvSpPr>
        <p:spPr>
          <a:xfrm>
            <a:off x="0" y="4905009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Pengecekan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kesesuaian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seluruh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Tab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“Action”,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dan Return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ketidaksesuaian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3B142-F22F-42A9-9C61-2BE6E34C6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0" y="957126"/>
            <a:ext cx="8532000" cy="39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81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Login User MA-Phone Verification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14E93-B30A-4C66-BF40-89AF553DF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5D94E-A6E4-4D73-B334-99BEAD966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81"/>
            <a:ext cx="9144000" cy="419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251F8-B09A-4D99-97E2-BE52AD432C44}"/>
              </a:ext>
            </a:extLst>
          </p:cNvPr>
          <p:cNvSpPr txBox="1"/>
          <p:nvPr/>
        </p:nvSpPr>
        <p:spPr>
          <a:xfrm>
            <a:off x="0" y="51301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27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MA-Phone Verification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81D6D-8EB6-4E1A-AE45-EDD9F5D6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DD45CD-2E29-4146-B9CC-92E21D817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5D63E0-4C43-4655-861D-C3DF76030F2F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Tim Merchant Analyst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telepon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(Phone Verification)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571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MA-Phone Verification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8DE69-AC23-4B93-99E5-9ED70D77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0" y="933681"/>
            <a:ext cx="8532000" cy="3634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3E936-2C4E-4E24-A5CB-8E3F9BCB5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972A57-2147-41A1-9788-AF205EF0C9EF}"/>
              </a:ext>
            </a:extLst>
          </p:cNvPr>
          <p:cNvSpPr txBox="1"/>
          <p:nvPr/>
        </p:nvSpPr>
        <p:spPr>
          <a:xfrm>
            <a:off x="0" y="4578791"/>
            <a:ext cx="9144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telepon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(Phone Verification).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Pemilihan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Correct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Phone Verification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pemilihan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Incorrect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Phone Verification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dituliskan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perbaikannya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“Action”,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 (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Bank End to End)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 Registration (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Bank End to End)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00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Login User MA-Merchant Analyst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3ADBD-C7F7-4148-B6E0-C094CF42D2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1A7BB-04F8-4963-89A3-B13F1C975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81"/>
            <a:ext cx="9144000" cy="419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8209D1-FC85-47C1-B4D7-3EC073B78F94}"/>
              </a:ext>
            </a:extLst>
          </p:cNvPr>
          <p:cNvSpPr txBox="1"/>
          <p:nvPr/>
        </p:nvSpPr>
        <p:spPr>
          <a:xfrm>
            <a:off x="0" y="51301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09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MA-Merchant Analyst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57F2A-762E-412E-A2E6-D587EC86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388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B02487-5BB8-4F3A-90B9-C3C5BB41F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9445E-5A89-4935-B768-B8759B037650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Tim Merchant Analyst.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63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MA-Merchant Analyst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61C90-34F9-4ADC-A409-AFD55A74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" y="956373"/>
            <a:ext cx="8892000" cy="3802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BC8AD-9C33-4528-90BF-CEB1CCFA6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C3E81-8238-44B0-82FB-22069CCC5A88}"/>
              </a:ext>
            </a:extLst>
          </p:cNvPr>
          <p:cNvSpPr txBox="1"/>
          <p:nvPr/>
        </p:nvSpPr>
        <p:spPr>
          <a:xfrm>
            <a:off x="0" y="478131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Analisa Merchant.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Yes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Isi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Analysys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Recommendation dan Data/Feature/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(Standard),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Save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memunculkan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value Member Bank Acceptance.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lanjut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 “Action”,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dan Return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ketidaksesuaian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68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Login Portal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0E35-BA6C-4622-BD81-7B1C830C6C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197" y="197490"/>
            <a:ext cx="1565606" cy="884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D5458-C953-44FF-9A5B-1115B5CD4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81"/>
            <a:ext cx="9144000" cy="419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6C0571-9B1E-4D16-A5AE-74BE5CDE7F45}"/>
              </a:ext>
            </a:extLst>
          </p:cNvPr>
          <p:cNvSpPr txBox="1"/>
          <p:nvPr/>
        </p:nvSpPr>
        <p:spPr>
          <a:xfrm>
            <a:off x="0" y="51301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59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BMRI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DCD49-2827-40CD-B488-DA36129D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21D5-BCB2-4F28-836B-15713DE76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197" y="197490"/>
            <a:ext cx="1565606" cy="884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6FB13-17E9-43B1-8784-7FDA540CA40B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Approval oleh Member Bank (Approval 1 MTI, Approval TBRS, dan Approval Risk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Mandiri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4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97707-D0D2-4DD1-8661-92D2D4342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C4A782-9B6E-4370-BEDC-2B6D290D76EC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Menu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tanggung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jawab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 Marketing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(MY)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tahapan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Document Registration.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C1E5F9-468D-4F54-8E3C-67EA17AF8154}"/>
              </a:ext>
            </a:extLst>
          </p:cNvPr>
          <p:cNvSpPr/>
          <p:nvPr/>
        </p:nvSpPr>
        <p:spPr>
          <a:xfrm>
            <a:off x="15630" y="2180492"/>
            <a:ext cx="1125415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CAE24-CC10-4E07-B63D-71C2939FC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BMRI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47E11-98D4-4561-872F-E7DABAA99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60571D-7675-47FF-BFED-CC16AB8040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197" y="197490"/>
            <a:ext cx="1565606" cy="8842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CA3A99-C123-419B-972D-9811EEEEF05F}"/>
              </a:ext>
            </a:extLst>
          </p:cNvPr>
          <p:cNvSpPr/>
          <p:nvPr/>
        </p:nvSpPr>
        <p:spPr>
          <a:xfrm>
            <a:off x="3243384" y="2157191"/>
            <a:ext cx="1039447" cy="19524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7FAB8-ABAE-4964-A15F-88C24139E7C1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button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Approval oleh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View Merchant Registration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melihat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Hasil Onboarding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2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BMRI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74D2A-E89E-4BA1-B4B5-E033FB5D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494"/>
            <a:ext cx="9144000" cy="3910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296485-DA48-4FAF-8DD5-48300FDBA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197" y="197490"/>
            <a:ext cx="1565606" cy="884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DCF6A-C7E8-4D35-B5B8-6219E61D2FC1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Approval oleh Member Bank.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Back.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495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BMRI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47E11-98D4-4561-872F-E7DABAA99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60571D-7675-47FF-BFED-CC16AB8040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197" y="197490"/>
            <a:ext cx="1565606" cy="8842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CA3A99-C123-419B-972D-9811EEEEF05F}"/>
              </a:ext>
            </a:extLst>
          </p:cNvPr>
          <p:cNvSpPr/>
          <p:nvPr/>
        </p:nvSpPr>
        <p:spPr>
          <a:xfrm>
            <a:off x="3352800" y="2461991"/>
            <a:ext cx="320432" cy="19524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7FAB8-ABAE-4964-A15F-88C24139E7C1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menentukan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Approval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kapasitasnya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Approve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Reject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8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BMRI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5E0FA-700F-4EF5-B737-EA016276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388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0C1BB8-6CDD-41D3-91D6-AD6866485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197" y="197490"/>
            <a:ext cx="1565606" cy="884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6E3E4-A44F-4950-99BE-E93C3497B7D8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Admin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90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BMRI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8CD7B-B628-47F7-B099-76042508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8802D-6DD6-4A82-971D-632103BD2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197" y="197490"/>
            <a:ext cx="1565606" cy="884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2FC033-02ED-45B1-9C8D-1E3F3852DDA1}"/>
              </a:ext>
            </a:extLst>
          </p:cNvPr>
          <p:cNvSpPr txBox="1"/>
          <p:nvPr/>
        </p:nvSpPr>
        <p:spPr>
          <a:xfrm>
            <a:off x="0" y="483467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Admin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End to End MTI,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mengisi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Acquisition Branch, Nama PIC, E-Mail, dan NIK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Signature Merchant Agreement. Jika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selesai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77777-7793-425D-9F99-98062A0A97BD}"/>
              </a:ext>
            </a:extLst>
          </p:cNvPr>
          <p:cNvSpPr/>
          <p:nvPr/>
        </p:nvSpPr>
        <p:spPr>
          <a:xfrm>
            <a:off x="2625969" y="1883652"/>
            <a:ext cx="1797539" cy="8842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95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Login Portal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0B33-5F0B-42DE-B6BF-116F6E922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896" y="327882"/>
            <a:ext cx="1322534" cy="746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2BEDC-3B13-4EA3-BE35-6971B3273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81"/>
            <a:ext cx="9144000" cy="419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C5228-E5B5-47EA-A32B-FD492979A4C7}"/>
              </a:ext>
            </a:extLst>
          </p:cNvPr>
          <p:cNvSpPr txBox="1"/>
          <p:nvPr/>
        </p:nvSpPr>
        <p:spPr>
          <a:xfrm>
            <a:off x="0" y="51301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562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Analyst BTN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386D5-566D-47AF-AAC9-603D62C8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D59851-7456-4632-B2ED-E0EFD0CAC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896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C0EE60-1D9A-4582-A197-3405D26CA167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Analyst oleh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488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Analyst BTN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29417-A8C8-454C-9B23-342E1AB4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75"/>
            <a:ext cx="9144000" cy="3905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9C37F0-718E-438C-900D-3E867AC6B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896" y="327882"/>
            <a:ext cx="1322534" cy="746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51A3D-90BD-4A02-95CE-3068E30D45D4}"/>
              </a:ext>
            </a:extLst>
          </p:cNvPr>
          <p:cNvSpPr/>
          <p:nvPr/>
        </p:nvSpPr>
        <p:spPr>
          <a:xfrm>
            <a:off x="3282459" y="2149376"/>
            <a:ext cx="1039447" cy="19524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65269-37F8-434B-B7D2-D910211004E1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button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Approval Analyst oleh Member Bank.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Analyst BTN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A9EE6-7606-4760-80BD-E2AA95C5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494"/>
            <a:ext cx="9144000" cy="3910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2C31D-5A37-4B75-82FD-D2BC33C6D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896" y="327882"/>
            <a:ext cx="1322534" cy="746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C23C2-C4FF-484D-8EBB-A85F3339B696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Approval Analyst oleh Member Bank.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69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BTN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A3FAE-2D05-4BD8-BC99-0EC9DCD8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78757-98FD-4AE9-BB49-2E670B5220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896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3A5FFA-D10C-4DF2-957A-EE5322394346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Approval oleh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66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79E48-C27B-46DE-9221-3493F721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112"/>
            <a:ext cx="9144000" cy="3914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E3A199-3B52-42A7-9488-13AF485A6C06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Document: Tab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upload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 (Company Type) Merchant,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Mandatory Documents 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Upload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ketentuan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Upload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penamaan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dokumennya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76CB2-2FA3-4509-A45E-D4A569319367}"/>
              </a:ext>
            </a:extLst>
          </p:cNvPr>
          <p:cNvSpPr/>
          <p:nvPr/>
        </p:nvSpPr>
        <p:spPr>
          <a:xfrm>
            <a:off x="1266091" y="3368430"/>
            <a:ext cx="437663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0CE85-F381-48EE-ADE8-4C3FCD0695AE}"/>
              </a:ext>
            </a:extLst>
          </p:cNvPr>
          <p:cNvSpPr/>
          <p:nvPr/>
        </p:nvSpPr>
        <p:spPr>
          <a:xfrm>
            <a:off x="2536091" y="1434122"/>
            <a:ext cx="1434124" cy="160606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B115E4-7787-40C3-AEA1-39C4F57408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BTN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D5973-89D2-4763-BBB1-DF2C90B5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75"/>
            <a:ext cx="9144000" cy="3905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8C685-D721-47E0-A09F-8D1BFC3D61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896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E57C46-1EB2-4CAF-8FB0-7AF338FC1190}"/>
              </a:ext>
            </a:extLst>
          </p:cNvPr>
          <p:cNvSpPr txBox="1"/>
          <p:nvPr/>
        </p:nvSpPr>
        <p:spPr>
          <a:xfrm>
            <a:off x="0" y="483467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Admin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End to End MTI,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mengisi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Acquisition Branch, Nama PIC, E-Mail, dan NIK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Signature Merchant Agreement.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262F3-1E07-4B08-8E68-48F64A7498BC}"/>
              </a:ext>
            </a:extLst>
          </p:cNvPr>
          <p:cNvSpPr/>
          <p:nvPr/>
        </p:nvSpPr>
        <p:spPr>
          <a:xfrm>
            <a:off x="2625969" y="1883652"/>
            <a:ext cx="1797539" cy="8842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32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BTN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8890D-8A2E-42BC-8873-C07699E0A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781"/>
            <a:ext cx="9144000" cy="3881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B90A5-6CCE-4958-99E2-E012840CE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896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8AD606-2B81-472D-A2FE-167A7F732624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Admin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96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BTN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306DB-95E2-427B-8025-06D1AADB8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30E28-984C-420E-A286-56DC16CAC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896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54BF3-D34A-4BBD-9978-705632256D82}"/>
              </a:ext>
            </a:extLst>
          </p:cNvPr>
          <p:cNvSpPr txBox="1"/>
          <p:nvPr/>
        </p:nvSpPr>
        <p:spPr>
          <a:xfrm>
            <a:off x="0" y="483467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Admin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End to End MTI,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hanya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mengisi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Acquisition Branch, Nama PIC, E-Mail, dan NIK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Signature Merchant Agreement. Jika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selesai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788831-5677-4E56-A2F8-DCE3B4C842F3}"/>
              </a:ext>
            </a:extLst>
          </p:cNvPr>
          <p:cNvSpPr/>
          <p:nvPr/>
        </p:nvSpPr>
        <p:spPr>
          <a:xfrm>
            <a:off x="2625969" y="1883652"/>
            <a:ext cx="1797539" cy="8842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526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Login Portal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B112-7757-45FB-A881-3C4F687CAE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870B74-2908-4DCA-925D-CEAF7770E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81"/>
            <a:ext cx="9144000" cy="419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D2326-6BC5-4E14-8771-9613477431BF}"/>
              </a:ext>
            </a:extLst>
          </p:cNvPr>
          <p:cNvSpPr txBox="1"/>
          <p:nvPr/>
        </p:nvSpPr>
        <p:spPr>
          <a:xfrm>
            <a:off x="0" y="51301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417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0652F-E889-4705-A58A-A1B06138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388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343170-8297-4D0B-93A7-AA8426695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04276-28A3-44A5-ABA3-C97A3AF16EA7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Approval oleh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040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0BD42-E169-4724-AC5D-80E0CD653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388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C7ACB6-28BA-4B32-BA8D-529FA38642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9C9363-EA80-41BD-88F2-43447BA82235}"/>
              </a:ext>
            </a:extLst>
          </p:cNvPr>
          <p:cNvSpPr/>
          <p:nvPr/>
        </p:nvSpPr>
        <p:spPr>
          <a:xfrm>
            <a:off x="3282459" y="2157191"/>
            <a:ext cx="1039447" cy="19524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F779E-9E0A-4496-ADCE-25058E04DA7E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button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Approval oleh Member Bank.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8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C7091-B6E3-405F-8BC4-64DB42A2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494"/>
            <a:ext cx="9144000" cy="3910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8BEC4E-E6C3-46C4-833F-18A6304EBA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8387B9-5E88-4435-838E-039F37E9542E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Approval oleh Member Bank.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54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BF915-C0BD-402C-A71D-77FE7517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738402-1252-43A3-973D-9AC4DA0464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6A82C5-1903-49FF-8DA2-540991F92465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Approval oleh Member Bank.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659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A5A75-CF87-4120-891B-E1F3A1C7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543"/>
            <a:ext cx="9144000" cy="3871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08934B-ABC2-4C31-8A44-25D46978D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AAB8A-E55E-48F4-891F-83055CB68E01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Admin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0116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6A60B-BD80-4CD6-A7E3-E5BA3C09F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21"/>
            <a:ext cx="8892000" cy="3783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B0BFE9-4C32-46DB-959A-5025A78D0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D19E92-B5D9-41D0-908C-EA4A70A03A8A}"/>
              </a:ext>
            </a:extLst>
          </p:cNvPr>
          <p:cNvSpPr txBox="1"/>
          <p:nvPr/>
        </p:nvSpPr>
        <p:spPr>
          <a:xfrm>
            <a:off x="0" y="474870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Admin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Front End MTI,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mengisi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Acquisition Branch, Nama PIC, E-Mail, dan NIK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Signature Merchant Agreement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MID Member Bank (Tab Member Bank) dan TID Member Bank (Tab Feature).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D6236-17A4-4EAB-B4D1-F5DC84564519}"/>
              </a:ext>
            </a:extLst>
          </p:cNvPr>
          <p:cNvSpPr/>
          <p:nvPr/>
        </p:nvSpPr>
        <p:spPr>
          <a:xfrm>
            <a:off x="2547815" y="1883652"/>
            <a:ext cx="1797539" cy="8842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A98E7-27D3-442E-BC74-D9CBA14A3D6E}"/>
              </a:ext>
            </a:extLst>
          </p:cNvPr>
          <p:cNvSpPr/>
          <p:nvPr/>
        </p:nvSpPr>
        <p:spPr>
          <a:xfrm>
            <a:off x="2848707" y="3501408"/>
            <a:ext cx="785447" cy="1483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201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77C47-D569-4936-963C-A18E17242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0D5D4-4932-4EC8-8433-408CF285E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73" y="1359637"/>
            <a:ext cx="3896654" cy="988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C3AA7-42DC-4689-B51C-ADDA173F4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73" y="1359637"/>
            <a:ext cx="3906204" cy="916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A1B67-8A35-4D49-9E6C-CEA79F2E0369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Bank New/Existing: Tab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penentuan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 New/Existing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Bank.</a:t>
            </a:r>
            <a:b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Pilih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Bank Existing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bank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didaftarkan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61C20C-080A-451E-BB37-9095227BEEC3}"/>
              </a:ext>
            </a:extLst>
          </p:cNvPr>
          <p:cNvSpPr/>
          <p:nvPr/>
        </p:nvSpPr>
        <p:spPr>
          <a:xfrm>
            <a:off x="1563076" y="3219936"/>
            <a:ext cx="609601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87D4D2-AB41-42DB-B4CA-E259D3349D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B5BD627-912C-43CC-837A-D8FF59626931}"/>
              </a:ext>
            </a:extLst>
          </p:cNvPr>
          <p:cNvSpPr txBox="1">
            <a:spLocks/>
          </p:cNvSpPr>
          <p:nvPr/>
        </p:nvSpPr>
        <p:spPr>
          <a:xfrm>
            <a:off x="2030338" y="2287480"/>
            <a:ext cx="3738050" cy="285342"/>
          </a:xfrm>
          <a:prstGeom prst="rect">
            <a:avLst/>
          </a:prstGeom>
        </p:spPr>
        <p:txBody>
          <a:bodyPr vert="horz" lIns="91375" tIns="45687" rIns="91375" bIns="45687"/>
          <a:lstStyle>
            <a:lvl1pPr algn="l" defTabSz="712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Pemilihan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Category Bank: “HIMBARA”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72D4B012-82F9-422F-BDE6-1C7603261320}"/>
              </a:ext>
            </a:extLst>
          </p:cNvPr>
          <p:cNvSpPr txBox="1">
            <a:spLocks/>
          </p:cNvSpPr>
          <p:nvPr/>
        </p:nvSpPr>
        <p:spPr>
          <a:xfrm>
            <a:off x="2885612" y="2602133"/>
            <a:ext cx="3896653" cy="345881"/>
          </a:xfrm>
          <a:prstGeom prst="rect">
            <a:avLst/>
          </a:prstGeom>
        </p:spPr>
        <p:txBody>
          <a:bodyPr vert="horz" lIns="91375" tIns="45687" rIns="91375" bIns="45687"/>
          <a:lstStyle>
            <a:lvl1pPr algn="l" defTabSz="712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Pemilihan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Bank: “BRI”/“BTN”/“BNI”/“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Mandiri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8C90261D-D3BF-4B1A-8AE0-3B25A2543D99}"/>
              </a:ext>
            </a:extLst>
          </p:cNvPr>
          <p:cNvSpPr txBox="1">
            <a:spLocks/>
          </p:cNvSpPr>
          <p:nvPr/>
        </p:nvSpPr>
        <p:spPr>
          <a:xfrm>
            <a:off x="2440388" y="3833686"/>
            <a:ext cx="4949949" cy="674398"/>
          </a:xfrm>
          <a:prstGeom prst="rect">
            <a:avLst/>
          </a:prstGeom>
        </p:spPr>
        <p:txBody>
          <a:bodyPr vert="horz" lIns="91375" tIns="45687" rIns="91375" bIns="45687"/>
          <a:lstStyle>
            <a:lvl1pPr algn="l" defTabSz="7125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Pemilihan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Field Existing/New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Existing: Bank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bekerjasama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EDC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New: Bank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bekerjasama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EDC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pihak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Merchant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88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1" grpId="1"/>
      <p:bldP spid="12" grpId="0"/>
      <p:bldP spid="12" grpId="1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5625F-C709-4F1F-BCF0-3FECDA22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33B785-56C1-400E-A147-49C8B101A7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C6ED1-50EF-4BF3-9794-C67996D14DF1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MID Member Bank oleh Admin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384E4A-8053-4EF3-AB4F-3A7E81B241FA}"/>
              </a:ext>
            </a:extLst>
          </p:cNvPr>
          <p:cNvSpPr/>
          <p:nvPr/>
        </p:nvSpPr>
        <p:spPr>
          <a:xfrm>
            <a:off x="2610488" y="1758462"/>
            <a:ext cx="1680157" cy="167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32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A5AA8-04C3-418C-8C0C-9B8A1DA2A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925"/>
            <a:ext cx="914400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C0156-650C-45ED-913B-C5ADD205BC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E0A937-EC22-4AEE-A85D-A219B2C37C2C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MID Member Bank oleh Admin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056D00-6319-4759-B0DF-C4D1E4C74B90}"/>
              </a:ext>
            </a:extLst>
          </p:cNvPr>
          <p:cNvSpPr/>
          <p:nvPr/>
        </p:nvSpPr>
        <p:spPr>
          <a:xfrm>
            <a:off x="2610489" y="4196862"/>
            <a:ext cx="3594926" cy="167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857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63B5D-7A8D-4D0F-9AC2-838A6A77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990"/>
            <a:ext cx="9144000" cy="3895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C62929-5D19-4EDE-8461-A9FF0016E6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B7DCD-B139-4ECF-94B4-5FB6104FCF22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TID Member Bank oleh Admin Bank.</a:t>
            </a:r>
          </a:p>
        </p:txBody>
      </p:sp>
    </p:spTree>
    <p:extLst>
      <p:ext uri="{BB962C8B-B14F-4D97-AF65-F5344CB8AC3E}">
        <p14:creationId xmlns:p14="http://schemas.microsoft.com/office/powerpoint/2010/main" val="1581714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AD5C1-A11A-4FB9-B8E2-DC984B4A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402313-3DD5-4E80-9C7B-00CB6605E4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DDEDEE-E74B-4FF7-BEB6-400D89EBF800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TID Member Bank oleh Admin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0730A-F410-410C-9E9C-860356651B9C}"/>
              </a:ext>
            </a:extLst>
          </p:cNvPr>
          <p:cNvSpPr/>
          <p:nvPr/>
        </p:nvSpPr>
        <p:spPr>
          <a:xfrm>
            <a:off x="3173147" y="3227754"/>
            <a:ext cx="1125316" cy="167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34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BRI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BE7D5-5283-4A9B-8A3D-69D913EB4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CD346-4335-49E8-A5C2-A3449945C3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733" y="327882"/>
            <a:ext cx="1322534" cy="746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703BD7-F89B-4D3D-AC20-F1F92EAC2613}"/>
              </a:ext>
            </a:extLst>
          </p:cNvPr>
          <p:cNvSpPr/>
          <p:nvPr/>
        </p:nvSpPr>
        <p:spPr>
          <a:xfrm>
            <a:off x="2610488" y="4001477"/>
            <a:ext cx="1586373" cy="25009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095DA-B85C-4811-AA35-F353C1D9CBF6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TID Member Bank oleh Admin Bank.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selesai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Submit.</a:t>
            </a:r>
          </a:p>
        </p:txBody>
      </p:sp>
    </p:spTree>
    <p:extLst>
      <p:ext uri="{BB962C8B-B14F-4D97-AF65-F5344CB8AC3E}">
        <p14:creationId xmlns:p14="http://schemas.microsoft.com/office/powerpoint/2010/main" val="135312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Login Portal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817C2-A5C0-47E6-AB86-771694077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96" y="197490"/>
            <a:ext cx="1399807" cy="790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2A683-1F46-461D-B51F-FE8BC7E58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81"/>
            <a:ext cx="9144000" cy="419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7A6D4-7018-428F-952A-FEDDDB98CE9D}"/>
              </a:ext>
            </a:extLst>
          </p:cNvPr>
          <p:cNvSpPr txBox="1"/>
          <p:nvPr/>
        </p:nvSpPr>
        <p:spPr>
          <a:xfrm>
            <a:off x="0" y="51301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287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BNI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FE876-9CF7-4C59-B2D9-0A6C61DB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933DB8-4F42-4C2F-899C-24EB05015F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96" y="197490"/>
            <a:ext cx="1399807" cy="790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FFC386-013E-4A72-813E-734C543270A9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Approval oleh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4696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BNI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16744-E374-40EC-8733-F557FE1E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79B999-44CD-466F-AB4E-73F1B92A1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96" y="197490"/>
            <a:ext cx="1399807" cy="790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997627-1D97-4837-9872-78FBAF4E202B}"/>
              </a:ext>
            </a:extLst>
          </p:cNvPr>
          <p:cNvSpPr/>
          <p:nvPr/>
        </p:nvSpPr>
        <p:spPr>
          <a:xfrm>
            <a:off x="3235569" y="2149376"/>
            <a:ext cx="1039447" cy="19524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C0470-A011-4EF7-B93E-ADC95F77A0D9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button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Approval oleh Member Bank.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4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Approval BNI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8EC74-3F25-49F4-86D4-906B92F7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75"/>
            <a:ext cx="9144000" cy="3905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FCDE8F-0E14-4FE6-9D99-91FC37AB6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96" y="197490"/>
            <a:ext cx="1399807" cy="790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EFC05-20AC-424D-8C77-3EBF8976750C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dilanjutkan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Approval oleh Member Bank.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84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BNI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954C8-1E69-45FF-840E-C2A239DD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76DA20-2B75-4150-B3FC-02EAD5B6A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96" y="197490"/>
            <a:ext cx="1399807" cy="790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CEE89-8F08-48B9-A296-E309D5E99F0F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Admin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05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E9AAD-677D-4EA6-806B-7AA1FEBCE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3773DF-6295-421A-BCC9-C4A5CC6B9A92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Contoh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Add Bank Existing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empat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Himbara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kategori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New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3D0F4-80A5-41FC-8C53-95B5803039FD}"/>
              </a:ext>
            </a:extLst>
          </p:cNvPr>
          <p:cNvSpPr/>
          <p:nvPr/>
        </p:nvSpPr>
        <p:spPr>
          <a:xfrm>
            <a:off x="1101968" y="3540369"/>
            <a:ext cx="2250832" cy="11801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59819-9D90-4446-BA5E-6A3439BCF8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8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BNI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CB531-1E62-4E1E-9957-A7E66A84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990"/>
            <a:ext cx="9144000" cy="3895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F5EE9D-DC3F-43B8-AC9D-AA0522E7E5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96" y="197490"/>
            <a:ext cx="1399807" cy="7906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1E347-5EE3-482C-91C1-5BBF809C9376}"/>
              </a:ext>
            </a:extLst>
          </p:cNvPr>
          <p:cNvSpPr txBox="1"/>
          <p:nvPr/>
        </p:nvSpPr>
        <p:spPr>
          <a:xfrm>
            <a:off x="0" y="483467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diproses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Admin Member Bank.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Front End MTI,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mengisi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Acquisition Branch, Nama PIC, E-Mail, dan NIK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PIC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Signature Merchant Agreement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MID Member Bank (Tab Member Bank) dan TID Member Bank (Tab Feature).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D6BA8-9D09-4E72-A98F-B45ABAAB8D62}"/>
              </a:ext>
            </a:extLst>
          </p:cNvPr>
          <p:cNvSpPr/>
          <p:nvPr/>
        </p:nvSpPr>
        <p:spPr>
          <a:xfrm>
            <a:off x="2625969" y="1883652"/>
            <a:ext cx="1797539" cy="8842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D088D5-212A-41B9-8AB7-DEDEFD2D2DCC}"/>
              </a:ext>
            </a:extLst>
          </p:cNvPr>
          <p:cNvSpPr/>
          <p:nvPr/>
        </p:nvSpPr>
        <p:spPr>
          <a:xfrm>
            <a:off x="2926861" y="3521048"/>
            <a:ext cx="785447" cy="23414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267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BNI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25C3C-4A05-4699-85F4-263FDB3F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146F18-944D-4EB3-8472-B0991F86C6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96" y="197490"/>
            <a:ext cx="1399807" cy="790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876D4-DA1F-4AE9-87FD-FC990BED1855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MID Member Bank oleh Admin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F95B6D-8A37-445E-93D2-C1A877CA1CDE}"/>
              </a:ext>
            </a:extLst>
          </p:cNvPr>
          <p:cNvSpPr/>
          <p:nvPr/>
        </p:nvSpPr>
        <p:spPr>
          <a:xfrm>
            <a:off x="2610488" y="1758462"/>
            <a:ext cx="1680157" cy="167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972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BNI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DE0F1-4868-41CA-8A7B-30EA0F3E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990"/>
            <a:ext cx="9144000" cy="3895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46207-FD09-48B4-A2CA-DB8F2D550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96" y="197490"/>
            <a:ext cx="1399807" cy="790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A5F90-6E07-46EC-AE10-1598FF063390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MID Member Bank oleh Admin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3E973-C9AF-4B54-8F1D-9649E086B4D2}"/>
              </a:ext>
            </a:extLst>
          </p:cNvPr>
          <p:cNvSpPr/>
          <p:nvPr/>
        </p:nvSpPr>
        <p:spPr>
          <a:xfrm>
            <a:off x="2610489" y="4470398"/>
            <a:ext cx="3594926" cy="167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843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BNI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7E450-D67E-4628-A319-DA3569C2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543"/>
            <a:ext cx="9144000" cy="3871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0C6B34-3D46-4577-BB90-3C3E65CE15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96" y="197490"/>
            <a:ext cx="1399807" cy="790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64D7EC-2626-4870-88EA-2E36886B4DFD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TID Member Bank oleh Admin Bank.</a:t>
            </a:r>
          </a:p>
        </p:txBody>
      </p:sp>
    </p:spTree>
    <p:extLst>
      <p:ext uri="{BB962C8B-B14F-4D97-AF65-F5344CB8AC3E}">
        <p14:creationId xmlns:p14="http://schemas.microsoft.com/office/powerpoint/2010/main" val="1721932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BNI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0E7C5-3812-4AD8-A08D-AC72F21A0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20459-D453-4636-84CB-117087C130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96" y="197490"/>
            <a:ext cx="1399807" cy="790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B5E38-504A-420D-AE7C-64312F491605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TID Member Bank oleh Admin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5D266-BAD9-4264-9FAD-7AB9DEB2BB8D}"/>
              </a:ext>
            </a:extLst>
          </p:cNvPr>
          <p:cNvSpPr/>
          <p:nvPr/>
        </p:nvSpPr>
        <p:spPr>
          <a:xfrm>
            <a:off x="3173147" y="3227754"/>
            <a:ext cx="1125316" cy="16793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01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BNI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6B9BD-53E2-4F79-B023-5C5A13EA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637"/>
            <a:ext cx="9144000" cy="3895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B93201-F5ED-4B75-AD79-2E31C54BA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2096" y="197490"/>
            <a:ext cx="1399807" cy="790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845A35-BA44-4B2D-9102-AF5373FFE9F5}"/>
              </a:ext>
            </a:extLst>
          </p:cNvPr>
          <p:cNvSpPr/>
          <p:nvPr/>
        </p:nvSpPr>
        <p:spPr>
          <a:xfrm>
            <a:off x="2610488" y="3829540"/>
            <a:ext cx="1586373" cy="25009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0829-0AA9-4AF2-BC22-FDCBD451301B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TID Member Bank oleh Admin Bank.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Jika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selesai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tombol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Action,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lalu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Submit.</a:t>
            </a:r>
          </a:p>
        </p:txBody>
      </p:sp>
    </p:spTree>
    <p:extLst>
      <p:ext uri="{BB962C8B-B14F-4D97-AF65-F5344CB8AC3E}">
        <p14:creationId xmlns:p14="http://schemas.microsoft.com/office/powerpoint/2010/main" val="102883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Login User Admin Approval - MTI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F397E-8A85-47EF-A4E5-24F29E222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F5F9E-B249-4F4C-851E-7D7EC3F71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81"/>
            <a:ext cx="9144000" cy="419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D57E0-3482-44A0-8A7F-CC1C681BEFC3}"/>
              </a:ext>
            </a:extLst>
          </p:cNvPr>
          <p:cNvSpPr txBox="1"/>
          <p:nvPr/>
        </p:nvSpPr>
        <p:spPr>
          <a:xfrm>
            <a:off x="0" y="51301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Username dan Password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Login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HIMBARA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4855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Approval - MTI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159A5-6620-4E03-9025-38FCA601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990"/>
            <a:ext cx="9144000" cy="3895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FD3F0E-EBC0-40BA-9A60-CF62302DD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D970C-960D-452B-A027-7100B8B2B15E}"/>
              </a:ext>
            </a:extLst>
          </p:cNvPr>
          <p:cNvSpPr txBox="1"/>
          <p:nvPr/>
        </p:nvSpPr>
        <p:spPr>
          <a:xfrm>
            <a:off x="0" y="483467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List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diakses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Tim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Bisnis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MTI (Marketing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monitoring Status Approval dan Digital Signature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terdaftar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Klik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Tiket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990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Approval - MTI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8FEA0-8FF5-4B02-93F1-B0947E18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75"/>
            <a:ext cx="9144000" cy="3905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676015-0CB2-4D4C-BA15-31166D2EDE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1457A-E8E5-4EE9-88F1-9EC272359243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monitoring Status Approval dan Digital Signature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terdaftar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AC06E-CA7D-42BB-9739-A655385155A0}"/>
              </a:ext>
            </a:extLst>
          </p:cNvPr>
          <p:cNvSpPr/>
          <p:nvPr/>
        </p:nvSpPr>
        <p:spPr>
          <a:xfrm>
            <a:off x="4345503" y="3313724"/>
            <a:ext cx="1586373" cy="112541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129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Approval - MTI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9AEDA-EFCB-4AB5-9A50-347CC38A6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473054-12D4-49C7-8F8D-5C186EBD6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E0057E-0435-4C39-8096-DC82216BF966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monitoring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MID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terdaftar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F01CB6-1DA2-4382-BAF3-FDC22FDE5122}"/>
              </a:ext>
            </a:extLst>
          </p:cNvPr>
          <p:cNvSpPr/>
          <p:nvPr/>
        </p:nvSpPr>
        <p:spPr>
          <a:xfrm>
            <a:off x="5275534" y="3688861"/>
            <a:ext cx="625082" cy="35950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78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MY-Document Registration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D4785-99FC-4E49-A961-17668984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974"/>
            <a:ext cx="9144000" cy="3897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B0A933-3939-43A5-8DC5-AB4E33DCF9CC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 Menu Merchant: Tab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field-field data Merchant.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 dan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dokumen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Merchant.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51F36-F2DC-4767-94D2-D58B6FF87D1A}"/>
              </a:ext>
            </a:extLst>
          </p:cNvPr>
          <p:cNvSpPr/>
          <p:nvPr/>
        </p:nvSpPr>
        <p:spPr>
          <a:xfrm>
            <a:off x="2110153" y="2313354"/>
            <a:ext cx="382955" cy="171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7C35F-B121-423B-BBDE-A5EFEAA939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9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Approval - MTI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25489-4E5C-4DCD-89C2-4CB7050C8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018"/>
            <a:ext cx="9144000" cy="3890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CE0AEA-7662-4157-8DF1-3340C1E211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3E245-4456-4003-AC27-E6131478524F}"/>
              </a:ext>
            </a:extLst>
          </p:cNvPr>
          <p:cNvSpPr txBox="1"/>
          <p:nvPr/>
        </p:nvSpPr>
        <p:spPr>
          <a:xfrm>
            <a:off x="0" y="483467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monitoring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pengisian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TID Member Bank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terdaftar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75E703-A35E-41EB-9FD6-663B8919198C}"/>
              </a:ext>
            </a:extLst>
          </p:cNvPr>
          <p:cNvSpPr/>
          <p:nvPr/>
        </p:nvSpPr>
        <p:spPr>
          <a:xfrm>
            <a:off x="3950779" y="3704491"/>
            <a:ext cx="449284" cy="9144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257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Permintaan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Tanda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Tangan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Digital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7B688-C869-462E-8BDF-895935DB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57" y="976922"/>
            <a:ext cx="7062886" cy="4157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BF4C5A-AD6B-42B6-9899-C8FE5B9E25CE}"/>
              </a:ext>
            </a:extLst>
          </p:cNvPr>
          <p:cNvSpPr/>
          <p:nvPr/>
        </p:nvSpPr>
        <p:spPr>
          <a:xfrm>
            <a:off x="6158523" y="2164862"/>
            <a:ext cx="1055077" cy="132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00" b="1" dirty="0">
                <a:solidFill>
                  <a:schemeClr val="tx1"/>
                </a:solidFill>
              </a:rPr>
              <a:t>PT Mitra </a:t>
            </a:r>
            <a:r>
              <a:rPr lang="en-US" sz="500" b="1" dirty="0" err="1">
                <a:solidFill>
                  <a:schemeClr val="tx1"/>
                </a:solidFill>
              </a:rPr>
              <a:t>Transaksi</a:t>
            </a:r>
            <a:r>
              <a:rPr lang="en-US" sz="500" b="1" dirty="0">
                <a:solidFill>
                  <a:schemeClr val="tx1"/>
                </a:solidFill>
              </a:rPr>
              <a:t> Indonesia</a:t>
            </a:r>
            <a:endParaRPr lang="en-ID" sz="5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5B6EA-6092-40C5-BD99-29E947099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458275"/>
            <a:ext cx="686726" cy="60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C5870-8443-4E3D-9FD7-7CC7E9352F17}"/>
              </a:ext>
            </a:extLst>
          </p:cNvPr>
          <p:cNvSpPr txBox="1"/>
          <p:nvPr/>
        </p:nvSpPr>
        <p:spPr>
          <a:xfrm>
            <a:off x="0" y="504128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Signature (PIC Cabang/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dan Merchant) 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585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Permintaan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Tanda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Tangan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Digital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BEBDB-CF64-4B42-8401-5A4D0672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1" y="1135763"/>
            <a:ext cx="7893538" cy="40916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F51FEC-DECC-4402-9BE1-A7E621CE9C7E}"/>
              </a:ext>
            </a:extLst>
          </p:cNvPr>
          <p:cNvSpPr/>
          <p:nvPr/>
        </p:nvSpPr>
        <p:spPr>
          <a:xfrm>
            <a:off x="4142154" y="2740270"/>
            <a:ext cx="1398954" cy="132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dirty="0">
                <a:solidFill>
                  <a:schemeClr val="tx1"/>
                </a:solidFill>
              </a:rPr>
              <a:t>Dokumen_MA.pdf</a:t>
            </a:r>
            <a:endParaRPr lang="en-ID" sz="7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9FFB9-47D6-4650-ACB2-41BB23D66115}"/>
              </a:ext>
            </a:extLst>
          </p:cNvPr>
          <p:cNvSpPr/>
          <p:nvPr/>
        </p:nvSpPr>
        <p:spPr>
          <a:xfrm>
            <a:off x="4142153" y="2893647"/>
            <a:ext cx="1633415" cy="132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dirty="0">
                <a:solidFill>
                  <a:schemeClr val="tx1"/>
                </a:solidFill>
              </a:rPr>
              <a:t>PIC PT Mitra </a:t>
            </a:r>
            <a:r>
              <a:rPr lang="en-US" sz="700" b="1" dirty="0" err="1">
                <a:solidFill>
                  <a:schemeClr val="tx1"/>
                </a:solidFill>
              </a:rPr>
              <a:t>Transaksi</a:t>
            </a:r>
            <a:r>
              <a:rPr lang="en-US" sz="700" b="1" dirty="0">
                <a:solidFill>
                  <a:schemeClr val="tx1"/>
                </a:solidFill>
              </a:rPr>
              <a:t> Indonesia</a:t>
            </a:r>
            <a:endParaRPr lang="en-ID" sz="700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1ED59-241A-42C4-88A0-98E21B74C4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4F488C-DCD8-4E56-A2CF-2B2E84656274}"/>
              </a:ext>
            </a:extLst>
          </p:cNvPr>
          <p:cNvSpPr txBox="1"/>
          <p:nvPr/>
        </p:nvSpPr>
        <p:spPr>
          <a:xfrm>
            <a:off x="0" y="507254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E-Mail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penadatanganan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 (PIC Cabang/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Penandatangan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dan Merchant) 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751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User Admin Approval - MTI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8FEA0-8FF5-4B02-93F1-B0947E18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875"/>
            <a:ext cx="9144000" cy="39052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17F8C7-7925-4174-8E56-D8BD342AB05C}"/>
              </a:ext>
            </a:extLst>
          </p:cNvPr>
          <p:cNvSpPr/>
          <p:nvPr/>
        </p:nvSpPr>
        <p:spPr>
          <a:xfrm>
            <a:off x="5259753" y="3344985"/>
            <a:ext cx="531446" cy="164123"/>
          </a:xfrm>
          <a:prstGeom prst="rect">
            <a:avLst/>
          </a:prstGeom>
          <a:solidFill>
            <a:srgbClr val="E5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636363"/>
                </a:solidFill>
              </a:rPr>
              <a:t>Signed</a:t>
            </a:r>
            <a:endParaRPr lang="en-ID" sz="500" dirty="0">
              <a:solidFill>
                <a:srgbClr val="63636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24307-A6EE-444A-ADD7-100F14DEE5C4}"/>
              </a:ext>
            </a:extLst>
          </p:cNvPr>
          <p:cNvSpPr/>
          <p:nvPr/>
        </p:nvSpPr>
        <p:spPr>
          <a:xfrm>
            <a:off x="5259753" y="3917340"/>
            <a:ext cx="531446" cy="164123"/>
          </a:xfrm>
          <a:prstGeom prst="rect">
            <a:avLst/>
          </a:prstGeom>
          <a:solidFill>
            <a:srgbClr val="E5E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636363"/>
                </a:solidFill>
              </a:rPr>
              <a:t>Signed</a:t>
            </a:r>
            <a:endParaRPr lang="en-ID" sz="500" dirty="0">
              <a:solidFill>
                <a:srgbClr val="63636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16547-2D0B-4918-B8C9-CAB287C9227F}"/>
              </a:ext>
            </a:extLst>
          </p:cNvPr>
          <p:cNvSpPr/>
          <p:nvPr/>
        </p:nvSpPr>
        <p:spPr>
          <a:xfrm>
            <a:off x="5259753" y="3611979"/>
            <a:ext cx="531446" cy="1641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636363"/>
                </a:solidFill>
              </a:rPr>
              <a:t>Signed</a:t>
            </a:r>
            <a:endParaRPr lang="en-ID" sz="500" dirty="0">
              <a:solidFill>
                <a:srgbClr val="63636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8FE8AB-66AA-4C72-B88F-FAA03E52EB63}"/>
              </a:ext>
            </a:extLst>
          </p:cNvPr>
          <p:cNvSpPr/>
          <p:nvPr/>
        </p:nvSpPr>
        <p:spPr>
          <a:xfrm>
            <a:off x="5283198" y="4201441"/>
            <a:ext cx="531446" cy="1641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rgbClr val="636363"/>
                </a:solidFill>
              </a:rPr>
              <a:t>Signed</a:t>
            </a:r>
            <a:endParaRPr lang="en-ID" sz="500" dirty="0">
              <a:solidFill>
                <a:srgbClr val="63636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84E14-6032-4C7E-A559-2BFDFC5A07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37" y="327882"/>
            <a:ext cx="686726" cy="605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1FF3C-1366-4368-9D47-ABDDD012420F}"/>
              </a:ext>
            </a:extLst>
          </p:cNvPr>
          <p:cNvSpPr txBox="1"/>
          <p:nvPr/>
        </p:nvSpPr>
        <p:spPr>
          <a:xfrm>
            <a:off x="0" y="4834673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Status Approval dan Digital Signature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Member Bank yang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terdaftar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setelah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Bank Approve dan file Merchant Agreement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ditandatangani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3AB37B-0970-4567-899E-4DC15C52697D}"/>
              </a:ext>
            </a:extLst>
          </p:cNvPr>
          <p:cNvSpPr/>
          <p:nvPr/>
        </p:nvSpPr>
        <p:spPr>
          <a:xfrm>
            <a:off x="4345503" y="3313724"/>
            <a:ext cx="1586373" cy="112541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926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Migrasi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Data Portal HIMBARA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MAAS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E300CF-E815-486C-9384-7B77C559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1" y="882093"/>
            <a:ext cx="7779657" cy="4190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EA8A4F-0920-4CE9-BAF2-EE5960C00F71}"/>
              </a:ext>
            </a:extLst>
          </p:cNvPr>
          <p:cNvSpPr txBox="1"/>
          <p:nvPr/>
        </p:nvSpPr>
        <p:spPr>
          <a:xfrm>
            <a:off x="0" y="507254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Proses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Pengiriman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generate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text (.txt)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Portal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MTI via Folder Sharing SFTP (NAS)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783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7D5999-8B1E-4937-86A6-DD256706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22" y="197490"/>
            <a:ext cx="7595235" cy="260785"/>
          </a:xfrm>
        </p:spPr>
        <p:txBody>
          <a:bodyPr/>
          <a:lstStyle/>
          <a:p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Tampilan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Migrasi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Data Portal HIMBARA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MAAS</a:t>
            </a:r>
            <a:endParaRPr lang="en-ID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A8A4F-0920-4CE9-BAF2-EE5960C00F71}"/>
              </a:ext>
            </a:extLst>
          </p:cNvPr>
          <p:cNvSpPr txBox="1"/>
          <p:nvPr/>
        </p:nvSpPr>
        <p:spPr>
          <a:xfrm>
            <a:off x="0" y="507254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Keterangan</a:t>
            </a:r>
            <a:r>
              <a:rPr lang="en-US" sz="11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Contoh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hasil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generate file text (.txt)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Folder Sharing SFTP (NAS) </a:t>
            </a:r>
            <a:r>
              <a:rPr lang="en-US" sz="11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MAAS Tab Member Bank.</a:t>
            </a:r>
            <a:endParaRPr lang="en-ID" sz="11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62D98-B48B-4924-94F8-217DF58BA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1"/>
          <a:stretch/>
        </p:blipFill>
        <p:spPr>
          <a:xfrm>
            <a:off x="807736" y="1072813"/>
            <a:ext cx="7528527" cy="38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131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7A2BBD2-F738-1344-90AD-493FE2ABEB88}"/>
              </a:ext>
            </a:extLst>
          </p:cNvPr>
          <p:cNvGrpSpPr/>
          <p:nvPr/>
        </p:nvGrpSpPr>
        <p:grpSpPr>
          <a:xfrm>
            <a:off x="1571048" y="3458499"/>
            <a:ext cx="5782643" cy="884278"/>
            <a:chOff x="177503" y="2968902"/>
            <a:chExt cx="11085753" cy="15257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3F8CE1-2E62-484D-A884-6346F8A24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503" y="3049688"/>
              <a:ext cx="2683534" cy="13641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98EB6E-3028-6B4B-A1EF-32C901EB9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1052" y="3087340"/>
              <a:ext cx="2535395" cy="128882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92CF88-497C-CC4E-A561-2E47535A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6462" y="3087340"/>
              <a:ext cx="2535395" cy="12888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C38A49-0777-2E4F-83A6-AE93E40E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1873" y="2968902"/>
              <a:ext cx="3001383" cy="1525703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C4A2BB4-6478-624E-9BD9-BFE78F045F9C}"/>
              </a:ext>
            </a:extLst>
          </p:cNvPr>
          <p:cNvSpPr/>
          <p:nvPr/>
        </p:nvSpPr>
        <p:spPr>
          <a:xfrm>
            <a:off x="3150775" y="2330226"/>
            <a:ext cx="2842478" cy="549014"/>
          </a:xfrm>
          <a:prstGeom prst="rect">
            <a:avLst/>
          </a:prstGeom>
        </p:spPr>
        <p:txBody>
          <a:bodyPr wrap="none" lIns="71259" tIns="35632" rIns="71259" bIns="35632">
            <a:spAutoFit/>
          </a:bodyPr>
          <a:lstStyle/>
          <a:p>
            <a:pPr algn="ctr" defTabSz="712606"/>
            <a:r>
              <a:rPr lang="en-US" sz="31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31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Kasih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E7E326-756E-1546-B6C9-B0C5675F46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191" y="4571560"/>
            <a:ext cx="686726" cy="6057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D70C50-721B-2848-9270-7F675565BA2B}"/>
              </a:ext>
            </a:extLst>
          </p:cNvPr>
          <p:cNvSpPr txBox="1"/>
          <p:nvPr/>
        </p:nvSpPr>
        <p:spPr>
          <a:xfrm>
            <a:off x="3725184" y="4743510"/>
            <a:ext cx="772287" cy="348959"/>
          </a:xfrm>
          <a:prstGeom prst="rect">
            <a:avLst/>
          </a:prstGeom>
          <a:noFill/>
        </p:spPr>
        <p:txBody>
          <a:bodyPr wrap="none" lIns="71259" tIns="35632" rIns="71259" bIns="35632" rtlCol="0">
            <a:spAutoFit/>
          </a:bodyPr>
          <a:lstStyle/>
          <a:p>
            <a:pPr algn="r" defTabSz="712606"/>
            <a:r>
              <a:rPr lang="en-US" sz="9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Diorganisir</a:t>
            </a:r>
            <a:endParaRPr lang="en-US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defTabSz="712606"/>
            <a:r>
              <a:rPr 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</a:p>
        </p:txBody>
      </p:sp>
    </p:spTree>
    <p:extLst>
      <p:ext uri="{BB962C8B-B14F-4D97-AF65-F5344CB8AC3E}">
        <p14:creationId xmlns:p14="http://schemas.microsoft.com/office/powerpoint/2010/main" val="48631533"/>
      </p:ext>
    </p:extLst>
  </p:cSld>
  <p:clrMapOvr>
    <a:masterClrMapping/>
  </p:clrMapOvr>
</p:sld>
</file>

<file path=ppt/theme/theme1.xml><?xml version="1.0" encoding="utf-8"?>
<a:theme xmlns:a="http://schemas.openxmlformats.org/drawingml/2006/main" name="Yokke">
  <a:themeElements>
    <a:clrScheme name="Yokke">
      <a:dk1>
        <a:sysClr val="windowText" lastClr="000000"/>
      </a:dk1>
      <a:lt1>
        <a:srgbClr val="FFFFFF"/>
      </a:lt1>
      <a:dk2>
        <a:srgbClr val="4AD2F5"/>
      </a:dk2>
      <a:lt2>
        <a:srgbClr val="EDE832"/>
      </a:lt2>
      <a:accent1>
        <a:srgbClr val="025196"/>
      </a:accent1>
      <a:accent2>
        <a:srgbClr val="FDB338"/>
      </a:accent2>
      <a:accent3>
        <a:srgbClr val="FF5657"/>
      </a:accent3>
      <a:accent4>
        <a:srgbClr val="ADEBFA"/>
      </a:accent4>
      <a:accent5>
        <a:srgbClr val="638FA9"/>
      </a:accent5>
      <a:accent6>
        <a:srgbClr val="92D050"/>
      </a:accent6>
      <a:hlink>
        <a:srgbClr val="025196"/>
      </a:hlink>
      <a:folHlink>
        <a:srgbClr val="FDB338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DAISYDECK Theme">
  <a:themeElements>
    <a:clrScheme name="DaisyDeck Light - 16-HavelockBlue-Grey">
      <a:dk1>
        <a:srgbClr val="2E2E2E"/>
      </a:dk1>
      <a:lt1>
        <a:srgbClr val="FFFFFF"/>
      </a:lt1>
      <a:dk2>
        <a:srgbClr val="737373"/>
      </a:dk2>
      <a:lt2>
        <a:srgbClr val="D8D8D8"/>
      </a:lt2>
      <a:accent1>
        <a:srgbClr val="4F8AD9"/>
      </a:accent1>
      <a:accent2>
        <a:srgbClr val="536A89"/>
      </a:accent2>
      <a:accent3>
        <a:srgbClr val="5B5B5B"/>
      </a:accent3>
      <a:accent4>
        <a:srgbClr val="7B7B7B"/>
      </a:accent4>
      <a:accent5>
        <a:srgbClr val="9B9B9B"/>
      </a:accent5>
      <a:accent6>
        <a:srgbClr val="CBCBCB"/>
      </a:accent6>
      <a:hlink>
        <a:srgbClr val="4F8AD9"/>
      </a:hlink>
      <a:folHlink>
        <a:srgbClr val="FFC000"/>
      </a:folHlink>
    </a:clrScheme>
    <a:fontScheme name="DaisyDeck - SourceSansPro Font">
      <a:majorFont>
        <a:latin typeface="Source Sans Pro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 w="19050">
          <a:noFill/>
          <a:prstDash val="sysDot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sq">
          <a:miter lim="800000"/>
          <a:headEnd type="oval"/>
          <a:tailEnd type="oval"/>
        </a:ln>
        <a:effectLst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/>
      <a:bodyPr wrap="square" lIns="90000" rIns="90000" rtlCol="0">
        <a:spAutoFit/>
      </a:bodyPr>
      <a:lstStyle>
        <a:defPPr defTabSz="914400">
          <a:defRPr sz="900" spc="20" dirty="0" smtClean="0"/>
        </a:defPPr>
      </a:lstStyle>
    </a:txDef>
  </a:objectDefaults>
  <a:extraClrSchemeLst/>
</a:theme>
</file>

<file path=ppt/theme/theme11.xml><?xml version="1.0" encoding="utf-8"?>
<a:theme xmlns:a="http://schemas.openxmlformats.org/drawingml/2006/main" name="7_Office Theme">
  <a:themeElements>
    <a:clrScheme name="MTI Yokke Colours">
      <a:dk1>
        <a:srgbClr val="56D9F7"/>
      </a:dk1>
      <a:lt1>
        <a:srgbClr val="F0E93F"/>
      </a:lt1>
      <a:dk2>
        <a:srgbClr val="A7A9AB"/>
      </a:dk2>
      <a:lt2>
        <a:srgbClr val="FEFFFF"/>
      </a:lt2>
      <a:accent1>
        <a:srgbClr val="56D9F7"/>
      </a:accent1>
      <a:accent2>
        <a:srgbClr val="F0E93F"/>
      </a:accent2>
      <a:accent3>
        <a:srgbClr val="878A8D"/>
      </a:accent3>
      <a:accent4>
        <a:srgbClr val="A7A9AB"/>
      </a:accent4>
      <a:accent5>
        <a:srgbClr val="BEC0C0"/>
      </a:accent5>
      <a:accent6>
        <a:srgbClr val="FEFFFF"/>
      </a:accent6>
      <a:hlink>
        <a:srgbClr val="56D9F7"/>
      </a:hlink>
      <a:folHlink>
        <a:srgbClr val="F0E93F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4450" cap="rnd">
          <a:solidFill>
            <a:schemeClr val="bg1"/>
          </a:solidFill>
          <a:round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Office Theme">
  <a:themeElements>
    <a:clrScheme name="MTI Yokke Colours">
      <a:dk1>
        <a:srgbClr val="56D9F7"/>
      </a:dk1>
      <a:lt1>
        <a:srgbClr val="F0E93F"/>
      </a:lt1>
      <a:dk2>
        <a:srgbClr val="A7A9AB"/>
      </a:dk2>
      <a:lt2>
        <a:srgbClr val="FEFFFF"/>
      </a:lt2>
      <a:accent1>
        <a:srgbClr val="56D9F7"/>
      </a:accent1>
      <a:accent2>
        <a:srgbClr val="F0E93F"/>
      </a:accent2>
      <a:accent3>
        <a:srgbClr val="878A8D"/>
      </a:accent3>
      <a:accent4>
        <a:srgbClr val="A7A9AB"/>
      </a:accent4>
      <a:accent5>
        <a:srgbClr val="BEC0C0"/>
      </a:accent5>
      <a:accent6>
        <a:srgbClr val="FEFFFF"/>
      </a:accent6>
      <a:hlink>
        <a:srgbClr val="56D9F7"/>
      </a:hlink>
      <a:folHlink>
        <a:srgbClr val="F0E93F"/>
      </a:folHlink>
    </a:clrScheme>
    <a:fontScheme name="Yokke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4450" cap="rnd">
          <a:solidFill>
            <a:schemeClr val="bg1"/>
          </a:solidFill>
          <a:round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Office Theme">
  <a:themeElements>
    <a:clrScheme name="Yokke 2">
      <a:dk1>
        <a:srgbClr val="0BC4EE"/>
      </a:dk1>
      <a:lt1>
        <a:srgbClr val="FEFFFF"/>
      </a:lt1>
      <a:dk2>
        <a:srgbClr val="F2F2F2"/>
      </a:dk2>
      <a:lt2>
        <a:srgbClr val="FBFAD8"/>
      </a:lt2>
      <a:accent1>
        <a:srgbClr val="62DBF8"/>
      </a:accent1>
      <a:accent2>
        <a:srgbClr val="BBEFFB"/>
      </a:accent2>
      <a:accent3>
        <a:srgbClr val="F6F18B"/>
      </a:accent3>
      <a:accent4>
        <a:srgbClr val="F2DB90"/>
      </a:accent4>
      <a:accent5>
        <a:srgbClr val="DBDCDD"/>
      </a:accent5>
      <a:accent6>
        <a:srgbClr val="F3C25F"/>
      </a:accent6>
      <a:hlink>
        <a:srgbClr val="0BC4EE"/>
      </a:hlink>
      <a:folHlink>
        <a:srgbClr val="D2CB1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4450" cap="rnd">
          <a:solidFill>
            <a:schemeClr val="bg1"/>
          </a:solidFill>
          <a:round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_Yokke">
  <a:themeElements>
    <a:clrScheme name="Yokke">
      <a:dk1>
        <a:sysClr val="windowText" lastClr="000000"/>
      </a:dk1>
      <a:lt1>
        <a:srgbClr val="FFFFFF"/>
      </a:lt1>
      <a:dk2>
        <a:srgbClr val="4AD2F5"/>
      </a:dk2>
      <a:lt2>
        <a:srgbClr val="EDE832"/>
      </a:lt2>
      <a:accent1>
        <a:srgbClr val="025196"/>
      </a:accent1>
      <a:accent2>
        <a:srgbClr val="FDB338"/>
      </a:accent2>
      <a:accent3>
        <a:srgbClr val="FF5657"/>
      </a:accent3>
      <a:accent4>
        <a:srgbClr val="ADEBFA"/>
      </a:accent4>
      <a:accent5>
        <a:srgbClr val="638FA9"/>
      </a:accent5>
      <a:accent6>
        <a:srgbClr val="92D050"/>
      </a:accent6>
      <a:hlink>
        <a:srgbClr val="025196"/>
      </a:hlink>
      <a:folHlink>
        <a:srgbClr val="FDB338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Office Theme">
  <a:themeElements>
    <a:clrScheme name="MTI Yokke Colours">
      <a:dk1>
        <a:srgbClr val="56D9F7"/>
      </a:dk1>
      <a:lt1>
        <a:srgbClr val="F0E93F"/>
      </a:lt1>
      <a:dk2>
        <a:srgbClr val="A7A9AB"/>
      </a:dk2>
      <a:lt2>
        <a:srgbClr val="FEFFFF"/>
      </a:lt2>
      <a:accent1>
        <a:srgbClr val="56D9F7"/>
      </a:accent1>
      <a:accent2>
        <a:srgbClr val="F0E93F"/>
      </a:accent2>
      <a:accent3>
        <a:srgbClr val="878A8D"/>
      </a:accent3>
      <a:accent4>
        <a:srgbClr val="A7A9AB"/>
      </a:accent4>
      <a:accent5>
        <a:srgbClr val="BEC0C0"/>
      </a:accent5>
      <a:accent6>
        <a:srgbClr val="FEFFFF"/>
      </a:accent6>
      <a:hlink>
        <a:srgbClr val="56D9F7"/>
      </a:hlink>
      <a:folHlink>
        <a:srgbClr val="F0E93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4450" cap="rnd">
          <a:solidFill>
            <a:schemeClr val="bg1"/>
          </a:solidFill>
          <a:round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Yokke 2">
      <a:dk1>
        <a:srgbClr val="0BC4EE"/>
      </a:dk1>
      <a:lt1>
        <a:srgbClr val="FEFFFF"/>
      </a:lt1>
      <a:dk2>
        <a:srgbClr val="F2F2F2"/>
      </a:dk2>
      <a:lt2>
        <a:srgbClr val="FBFAD8"/>
      </a:lt2>
      <a:accent1>
        <a:srgbClr val="62DBF8"/>
      </a:accent1>
      <a:accent2>
        <a:srgbClr val="BBEFFB"/>
      </a:accent2>
      <a:accent3>
        <a:srgbClr val="F6F18B"/>
      </a:accent3>
      <a:accent4>
        <a:srgbClr val="F2DB90"/>
      </a:accent4>
      <a:accent5>
        <a:srgbClr val="DBDCDD"/>
      </a:accent5>
      <a:accent6>
        <a:srgbClr val="F3C25F"/>
      </a:accent6>
      <a:hlink>
        <a:srgbClr val="0BC4EE"/>
      </a:hlink>
      <a:folHlink>
        <a:srgbClr val="D2CB1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4450" cap="rnd">
          <a:solidFill>
            <a:schemeClr val="bg1"/>
          </a:solidFill>
          <a:round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Yokke 2">
      <a:dk1>
        <a:srgbClr val="0BC4EE"/>
      </a:dk1>
      <a:lt1>
        <a:srgbClr val="FEFFFF"/>
      </a:lt1>
      <a:dk2>
        <a:srgbClr val="F2F2F2"/>
      </a:dk2>
      <a:lt2>
        <a:srgbClr val="FBFAD8"/>
      </a:lt2>
      <a:accent1>
        <a:srgbClr val="62DBF8"/>
      </a:accent1>
      <a:accent2>
        <a:srgbClr val="BBEFFB"/>
      </a:accent2>
      <a:accent3>
        <a:srgbClr val="F6F18B"/>
      </a:accent3>
      <a:accent4>
        <a:srgbClr val="F2DB90"/>
      </a:accent4>
      <a:accent5>
        <a:srgbClr val="DBDCDD"/>
      </a:accent5>
      <a:accent6>
        <a:srgbClr val="F3C25F"/>
      </a:accent6>
      <a:hlink>
        <a:srgbClr val="0BC4EE"/>
      </a:hlink>
      <a:folHlink>
        <a:srgbClr val="D2CB1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4450" cap="rnd">
          <a:solidFill>
            <a:schemeClr val="bg1"/>
          </a:solidFill>
          <a:round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MTI Yokke Colours">
      <a:dk1>
        <a:srgbClr val="56D9F7"/>
      </a:dk1>
      <a:lt1>
        <a:srgbClr val="F0E93F"/>
      </a:lt1>
      <a:dk2>
        <a:srgbClr val="A7A9AB"/>
      </a:dk2>
      <a:lt2>
        <a:srgbClr val="FEFFFF"/>
      </a:lt2>
      <a:accent1>
        <a:srgbClr val="56D9F7"/>
      </a:accent1>
      <a:accent2>
        <a:srgbClr val="F0E93F"/>
      </a:accent2>
      <a:accent3>
        <a:srgbClr val="878A8D"/>
      </a:accent3>
      <a:accent4>
        <a:srgbClr val="A7A9AB"/>
      </a:accent4>
      <a:accent5>
        <a:srgbClr val="BEC0C0"/>
      </a:accent5>
      <a:accent6>
        <a:srgbClr val="FEFFFF"/>
      </a:accent6>
      <a:hlink>
        <a:srgbClr val="56D9F7"/>
      </a:hlink>
      <a:folHlink>
        <a:srgbClr val="F0E93F"/>
      </a:folHlink>
    </a:clrScheme>
    <a:fontScheme name="Yokke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4450" cap="rnd">
          <a:solidFill>
            <a:schemeClr val="bg1"/>
          </a:solidFill>
          <a:round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MTI Yokke Colours">
      <a:dk1>
        <a:srgbClr val="56D9F7"/>
      </a:dk1>
      <a:lt1>
        <a:srgbClr val="F0E93F"/>
      </a:lt1>
      <a:dk2>
        <a:srgbClr val="A7A9AB"/>
      </a:dk2>
      <a:lt2>
        <a:srgbClr val="FEFFFF"/>
      </a:lt2>
      <a:accent1>
        <a:srgbClr val="56D9F7"/>
      </a:accent1>
      <a:accent2>
        <a:srgbClr val="F0E93F"/>
      </a:accent2>
      <a:accent3>
        <a:srgbClr val="878A8D"/>
      </a:accent3>
      <a:accent4>
        <a:srgbClr val="A7A9AB"/>
      </a:accent4>
      <a:accent5>
        <a:srgbClr val="BEC0C0"/>
      </a:accent5>
      <a:accent6>
        <a:srgbClr val="FEFFFF"/>
      </a:accent6>
      <a:hlink>
        <a:srgbClr val="56D9F7"/>
      </a:hlink>
      <a:folHlink>
        <a:srgbClr val="F0E93F"/>
      </a:folHlink>
    </a:clrScheme>
    <a:fontScheme name="Yokke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4450" cap="rnd">
          <a:solidFill>
            <a:schemeClr val="bg1"/>
          </a:solidFill>
          <a:round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Theme">
  <a:themeElements>
    <a:clrScheme name="MTI Yokke Colours">
      <a:dk1>
        <a:srgbClr val="56D9F7"/>
      </a:dk1>
      <a:lt1>
        <a:srgbClr val="F0E93F"/>
      </a:lt1>
      <a:dk2>
        <a:srgbClr val="A7A9AB"/>
      </a:dk2>
      <a:lt2>
        <a:srgbClr val="FEFFFF"/>
      </a:lt2>
      <a:accent1>
        <a:srgbClr val="56D9F7"/>
      </a:accent1>
      <a:accent2>
        <a:srgbClr val="F0E93F"/>
      </a:accent2>
      <a:accent3>
        <a:srgbClr val="878A8D"/>
      </a:accent3>
      <a:accent4>
        <a:srgbClr val="A7A9AB"/>
      </a:accent4>
      <a:accent5>
        <a:srgbClr val="BEC0C0"/>
      </a:accent5>
      <a:accent6>
        <a:srgbClr val="FEFFFF"/>
      </a:accent6>
      <a:hlink>
        <a:srgbClr val="56D9F7"/>
      </a:hlink>
      <a:folHlink>
        <a:srgbClr val="F0E93F"/>
      </a:folHlink>
    </a:clrScheme>
    <a:fontScheme name="Yokke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>
            <a:ln>
              <a:noFill/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4450" cap="rnd">
          <a:solidFill>
            <a:schemeClr val="bg1"/>
          </a:solidFill>
          <a:round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Yokke.thmx</Template>
  <TotalTime>25815</TotalTime>
  <Words>2907</Words>
  <Application>Microsoft Office PowerPoint</Application>
  <PresentationFormat>On-screen Show (16:10)</PresentationFormat>
  <Paragraphs>353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96</vt:i4>
      </vt:variant>
    </vt:vector>
  </HeadingPairs>
  <TitlesOfParts>
    <vt:vector size="119" baseType="lpstr">
      <vt:lpstr>Arial</vt:lpstr>
      <vt:lpstr>Calibri</vt:lpstr>
      <vt:lpstr>Calibri Light</vt:lpstr>
      <vt:lpstr>Helvetica</vt:lpstr>
      <vt:lpstr>Open Sans</vt:lpstr>
      <vt:lpstr>Source Sans Pro</vt:lpstr>
      <vt:lpstr>Source Sans Pro Light</vt:lpstr>
      <vt:lpstr>Verdana</vt:lpstr>
      <vt:lpstr>Yokke</vt:lpstr>
      <vt:lpstr>Template PresentationGo</vt:lpstr>
      <vt:lpstr>1_Template PresentationGO</vt:lpstr>
      <vt:lpstr>2_Template PresentationGO</vt:lpstr>
      <vt:lpstr>2_Office Theme</vt:lpstr>
      <vt:lpstr>3_Office Theme</vt:lpstr>
      <vt:lpstr>4_Office Theme</vt:lpstr>
      <vt:lpstr>5_Office Theme</vt:lpstr>
      <vt:lpstr>6_Office Theme</vt:lpstr>
      <vt:lpstr>DAISYDECK Theme</vt:lpstr>
      <vt:lpstr>7_Office Theme</vt:lpstr>
      <vt:lpstr>8_Office Theme</vt:lpstr>
      <vt:lpstr>9_Office Theme</vt:lpstr>
      <vt:lpstr>1_Yokke</vt:lpstr>
      <vt:lpstr>10_Office Theme</vt:lpstr>
      <vt:lpstr>PowerPoint Presentation</vt:lpstr>
      <vt:lpstr>Alur Proses Registrasi Onboarding Portal Registrasi Merchant</vt:lpstr>
      <vt:lpstr>Tampilan Login User MY-Document Registration</vt:lpstr>
      <vt:lpstr>Tampilan User MY-Document Registration</vt:lpstr>
      <vt:lpstr>Tampilan User MY-Document Registration</vt:lpstr>
      <vt:lpstr>Tampilan User MY-Document Registration</vt:lpstr>
      <vt:lpstr>Tampilan User MY-Document Registration</vt:lpstr>
      <vt:lpstr>Tampilan User MY-Document Registration</vt:lpstr>
      <vt:lpstr>Tampilan User MY-Document Registration</vt:lpstr>
      <vt:lpstr>Tampilan User MY-Document Registration</vt:lpstr>
      <vt:lpstr>Tampilan User MY-Document Registration</vt:lpstr>
      <vt:lpstr>Tampilan User MY-Document Registration</vt:lpstr>
      <vt:lpstr>Tampilan User MY-Document Registration</vt:lpstr>
      <vt:lpstr>Tampilan User MY-Document Registration</vt:lpstr>
      <vt:lpstr>Tampilan User MY-Document Registration</vt:lpstr>
      <vt:lpstr>Tampilan User MY-Document Registration</vt:lpstr>
      <vt:lpstr>Tampilan User MY-Document Registration</vt:lpstr>
      <vt:lpstr>Tampilan Login User MA-Quality Assurance (QAM)</vt:lpstr>
      <vt:lpstr>Tampilan User MA-Quality Assurance (QAM)</vt:lpstr>
      <vt:lpstr>Tampilan User MY-Document Registration</vt:lpstr>
      <vt:lpstr>Tampilan User MA-Quality Assurance (QAM)</vt:lpstr>
      <vt:lpstr>Tampilan User MA-Quality Assurance (QAM)</vt:lpstr>
      <vt:lpstr>Tampilan Login User MP-Data Entry</vt:lpstr>
      <vt:lpstr>Tampilan User MP-Data Entry</vt:lpstr>
      <vt:lpstr>Tampilan User MP-Data Entry</vt:lpstr>
      <vt:lpstr>Tampilan User MP-Data Entry</vt:lpstr>
      <vt:lpstr>Tampilan User MP-Data Entry</vt:lpstr>
      <vt:lpstr>Tampilan User MP-Data Entry</vt:lpstr>
      <vt:lpstr>Tampilan User MP-Data Entry</vt:lpstr>
      <vt:lpstr>Tampilan User MP-Data Entry</vt:lpstr>
      <vt:lpstr>Tampilan User MP-Data Entry</vt:lpstr>
      <vt:lpstr>Tampilan User MP-Data Entry</vt:lpstr>
      <vt:lpstr>Tampilan User MP-Data Entry</vt:lpstr>
      <vt:lpstr>Tampilan User MP-Data Entry</vt:lpstr>
      <vt:lpstr>Tampilan User MP-Data Entry</vt:lpstr>
      <vt:lpstr>Tampilan User MP-Data Entry</vt:lpstr>
      <vt:lpstr>Tampilan User MP-Data Entry</vt:lpstr>
      <vt:lpstr>Tampilan User MP-Data Entry</vt:lpstr>
      <vt:lpstr>Tampilan Login User MP-Application Check</vt:lpstr>
      <vt:lpstr>Tampilan User MP-Application Check</vt:lpstr>
      <vt:lpstr>Tampilan User MP-Application Check</vt:lpstr>
      <vt:lpstr>Tampilan Login User MA-Phone Verification</vt:lpstr>
      <vt:lpstr>Tampilan User MA-Phone Verification</vt:lpstr>
      <vt:lpstr>Tampilan User MA-Phone Verification</vt:lpstr>
      <vt:lpstr>Tampilan Login User MA-Merchant Analyst Registration</vt:lpstr>
      <vt:lpstr>Tampilan User MA-Merchant Analyst Registration</vt:lpstr>
      <vt:lpstr>Tampilan User MA-Merchant Analyst Registration</vt:lpstr>
      <vt:lpstr>Tampilan Login Portal</vt:lpstr>
      <vt:lpstr>Tampilan User Approval BMRI</vt:lpstr>
      <vt:lpstr>Tampilan User Approval BMRI</vt:lpstr>
      <vt:lpstr>Tampilan User Approval BMRI</vt:lpstr>
      <vt:lpstr>Tampilan User Approval BMRI</vt:lpstr>
      <vt:lpstr>Tampilan User Admin BMRI</vt:lpstr>
      <vt:lpstr>Tampilan User Admin BMRI</vt:lpstr>
      <vt:lpstr>Tampilan Login Portal</vt:lpstr>
      <vt:lpstr>Tampilan User Analyst BTN</vt:lpstr>
      <vt:lpstr>Tampilan User Analyst BTN</vt:lpstr>
      <vt:lpstr>Tampilan User Analyst BTN</vt:lpstr>
      <vt:lpstr>Tampilan User Approval BTN</vt:lpstr>
      <vt:lpstr>Tampilan User Approval BTN</vt:lpstr>
      <vt:lpstr>Tampilan User Admin BTN</vt:lpstr>
      <vt:lpstr>Tampilan User Admin BTN</vt:lpstr>
      <vt:lpstr>Tampilan Login Portal</vt:lpstr>
      <vt:lpstr>Tampilan User Approval BRI</vt:lpstr>
      <vt:lpstr>Tampilan User Approval BRI</vt:lpstr>
      <vt:lpstr>Tampilan User Approval BRI</vt:lpstr>
      <vt:lpstr>Tampilan User Approval BRI</vt:lpstr>
      <vt:lpstr>Tampilan User Admin BRI</vt:lpstr>
      <vt:lpstr>Tampilan User Admin BRI</vt:lpstr>
      <vt:lpstr>Tampilan User Admin BRI</vt:lpstr>
      <vt:lpstr>Tampilan User Admin BRI</vt:lpstr>
      <vt:lpstr>Tampilan User Admin BRI</vt:lpstr>
      <vt:lpstr>Tampilan User Admin BRI</vt:lpstr>
      <vt:lpstr>Tampilan User Admin BRI</vt:lpstr>
      <vt:lpstr>Tampilan Login Portal</vt:lpstr>
      <vt:lpstr>Tampilan User Approval BNI</vt:lpstr>
      <vt:lpstr>Tampilan User Approval BNI</vt:lpstr>
      <vt:lpstr>Tampilan User Approval BNI</vt:lpstr>
      <vt:lpstr>Tampilan User Admin BNI</vt:lpstr>
      <vt:lpstr>Tampilan User Admin BNI</vt:lpstr>
      <vt:lpstr>Tampilan User Admin BNI</vt:lpstr>
      <vt:lpstr>Tampilan User Admin BNI</vt:lpstr>
      <vt:lpstr>Tampilan User Admin BNI</vt:lpstr>
      <vt:lpstr>Tampilan User Admin BNI</vt:lpstr>
      <vt:lpstr>Tampilan User Admin BNI</vt:lpstr>
      <vt:lpstr>Tampilan Login User Admin Approval - MTI</vt:lpstr>
      <vt:lpstr>Tampilan User Admin Approval - MTI</vt:lpstr>
      <vt:lpstr>Tampilan User Admin Approval - MTI</vt:lpstr>
      <vt:lpstr>Tampilan User Admin Approval - MTI</vt:lpstr>
      <vt:lpstr>Tampilan User Admin Approval - MTI</vt:lpstr>
      <vt:lpstr>Tampilan E-Mail Permintaan Registrasi Tanda Tangan Digital</vt:lpstr>
      <vt:lpstr>Tampilan E-Mail Permintaan Tanda Tangan Digital</vt:lpstr>
      <vt:lpstr>Tampilan User Admin Approval - MTI</vt:lpstr>
      <vt:lpstr>Tampilan Proses Migrasi Data Portal HIMBARA ke MAAS</vt:lpstr>
      <vt:lpstr>Tampilan Proses Migrasi Data Portal HIMBARA ke MAAS</vt:lpstr>
      <vt:lpstr>PowerPoint Presentation</vt:lpstr>
    </vt:vector>
  </TitlesOfParts>
  <Company>cintiacandra@gmail.com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</dc:creator>
  <cp:lastModifiedBy>Muharram Nur Ikhsan</cp:lastModifiedBy>
  <cp:revision>460</cp:revision>
  <dcterms:created xsi:type="dcterms:W3CDTF">2021-06-11T01:27:32Z</dcterms:created>
  <dcterms:modified xsi:type="dcterms:W3CDTF">2022-07-28T02:38:41Z</dcterms:modified>
</cp:coreProperties>
</file>